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9" r:id="rId11"/>
    <p:sldId id="270" r:id="rId12"/>
    <p:sldId id="266" r:id="rId13"/>
    <p:sldId id="265" r:id="rId14"/>
    <p:sldId id="271" r:id="rId15"/>
    <p:sldId id="273" r:id="rId16"/>
    <p:sldId id="272" r:id="rId17"/>
    <p:sldId id="267" r:id="rId18"/>
    <p:sldId id="268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421F9-46DB-4D64-8381-2769AC8752E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C891-F41B-4EE5-A063-C535A7FCB42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675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421F9-46DB-4D64-8381-2769AC8752E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C891-F41B-4EE5-A063-C535A7FCB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12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421F9-46DB-4D64-8381-2769AC8752E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C891-F41B-4EE5-A063-C535A7FCB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840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421F9-46DB-4D64-8381-2769AC8752E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C891-F41B-4EE5-A063-C535A7FCB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06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421F9-46DB-4D64-8381-2769AC8752E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C891-F41B-4EE5-A063-C535A7FCB42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421F9-46DB-4D64-8381-2769AC8752E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C891-F41B-4EE5-A063-C535A7FCB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342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421F9-46DB-4D64-8381-2769AC8752E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C891-F41B-4EE5-A063-C535A7FCB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520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421F9-46DB-4D64-8381-2769AC8752E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C891-F41B-4EE5-A063-C535A7FCB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01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421F9-46DB-4D64-8381-2769AC8752E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C891-F41B-4EE5-A063-C535A7FCB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139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16421F9-46DB-4D64-8381-2769AC8752E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0BAC891-F41B-4EE5-A063-C535A7FCB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285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421F9-46DB-4D64-8381-2769AC8752E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C891-F41B-4EE5-A063-C535A7FCB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47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16421F9-46DB-4D64-8381-2769AC8752E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0BAC891-F41B-4EE5-A063-C535A7FCB426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942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94219" y="304222"/>
            <a:ext cx="6234545" cy="1655762"/>
          </a:xfrm>
        </p:spPr>
        <p:txBody>
          <a:bodyPr>
            <a:normAutofit/>
          </a:bodyPr>
          <a:lstStyle/>
          <a:p>
            <a:endParaRPr lang="en-US" sz="3200" b="1" dirty="0" smtClean="0"/>
          </a:p>
          <a:p>
            <a:r>
              <a:rPr lang="ru-RU" sz="3200" b="1" dirty="0"/>
              <a:t>АУМАҚТЫҢ ТҰРАҚТЫ ДАМУЫН БАСҚАРУ</a:t>
            </a:r>
            <a:endParaRPr lang="ru-RU" sz="3200" dirty="0"/>
          </a:p>
        </p:txBody>
      </p:sp>
      <p:pic>
        <p:nvPicPr>
          <p:cNvPr id="1026" name="Picture 2" descr="http://www.dailynews.kz/thumb/620x410/i/2012/September/09/204319967fd63a16f8a4f716ab6d96eee0cd53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291" y="2660073"/>
            <a:ext cx="5735856" cy="371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01" y="156295"/>
            <a:ext cx="5392018" cy="539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6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2511"/>
          </a:xfrm>
        </p:spPr>
        <p:txBody>
          <a:bodyPr/>
          <a:lstStyle/>
          <a:p>
            <a:r>
              <a:rPr lang="ru-RU" dirty="0" err="1"/>
              <a:t>Аймақтарды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04109"/>
            <a:ext cx="10515600" cy="4472854"/>
          </a:xfrm>
        </p:spPr>
        <p:txBody>
          <a:bodyPr>
            <a:normAutofit/>
          </a:bodyPr>
          <a:lstStyle/>
          <a:p>
            <a:r>
              <a:rPr lang="ru-RU" sz="2400" dirty="0"/>
              <a:t>«</a:t>
            </a:r>
            <a:r>
              <a:rPr lang="ru-RU" sz="2400" dirty="0" err="1"/>
              <a:t>Аймақтарды</a:t>
            </a:r>
            <a:r>
              <a:rPr lang="ru-RU" sz="2400" dirty="0"/>
              <a:t> </a:t>
            </a:r>
            <a:r>
              <a:rPr lang="ru-RU" sz="2400" dirty="0" err="1"/>
              <a:t>дамыту</a:t>
            </a:r>
            <a:r>
              <a:rPr lang="ru-RU" sz="2400" dirty="0"/>
              <a:t> </a:t>
            </a:r>
            <a:r>
              <a:rPr lang="ru-RU" sz="2400" dirty="0" err="1"/>
              <a:t>жолындағы</a:t>
            </a:r>
            <a:r>
              <a:rPr lang="ru-RU" sz="2400" dirty="0"/>
              <a:t> </a:t>
            </a:r>
            <a:r>
              <a:rPr lang="ru-RU" sz="2400" dirty="0" err="1"/>
              <a:t>факторларды</a:t>
            </a:r>
            <a:r>
              <a:rPr lang="ru-RU" sz="2400" dirty="0"/>
              <a:t> </a:t>
            </a:r>
            <a:r>
              <a:rPr lang="ru-RU" sz="2400" dirty="0" err="1"/>
              <a:t>жүзеге</a:t>
            </a:r>
            <a:r>
              <a:rPr lang="ru-RU" sz="2400" dirty="0"/>
              <a:t> </a:t>
            </a:r>
            <a:r>
              <a:rPr lang="ru-RU" sz="2400" dirty="0" err="1"/>
              <a:t>асыру</a:t>
            </a:r>
            <a:r>
              <a:rPr lang="ru-RU" sz="2400" dirty="0"/>
              <a:t> </a:t>
            </a:r>
            <a:r>
              <a:rPr lang="ru-RU" sz="2400" dirty="0" err="1"/>
              <a:t>барысында</a:t>
            </a:r>
            <a:r>
              <a:rPr lang="ru-RU" sz="2400" dirty="0"/>
              <a:t> </a:t>
            </a: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түрлі</a:t>
            </a:r>
            <a:r>
              <a:rPr lang="ru-RU" sz="2400" dirty="0"/>
              <a:t> </a:t>
            </a:r>
            <a:r>
              <a:rPr lang="ru-RU" sz="2400" dirty="0" err="1"/>
              <a:t>деңгейдегі</a:t>
            </a:r>
            <a:r>
              <a:rPr lang="ru-RU" sz="2400" dirty="0"/>
              <a:t> </a:t>
            </a:r>
            <a:r>
              <a:rPr lang="ru-RU" sz="2400" dirty="0" err="1"/>
              <a:t>мемлекеттік</a:t>
            </a:r>
            <a:r>
              <a:rPr lang="ru-RU" sz="2400" dirty="0"/>
              <a:t> </a:t>
            </a:r>
            <a:r>
              <a:rPr lang="ru-RU" sz="2400" dirty="0" err="1"/>
              <a:t>билік</a:t>
            </a:r>
            <a:r>
              <a:rPr lang="ru-RU" sz="2400" dirty="0"/>
              <a:t> </a:t>
            </a:r>
            <a:r>
              <a:rPr lang="ru-RU" sz="2400" dirty="0" err="1"/>
              <a:t>органдарының</a:t>
            </a:r>
            <a:r>
              <a:rPr lang="ru-RU" sz="2400" dirty="0"/>
              <a:t> да, </a:t>
            </a:r>
            <a:r>
              <a:rPr lang="ru-RU" sz="2400" dirty="0" err="1"/>
              <a:t>жеке</a:t>
            </a:r>
            <a:r>
              <a:rPr lang="ru-RU" sz="2400" dirty="0"/>
              <a:t> </a:t>
            </a:r>
            <a:r>
              <a:rPr lang="ru-RU" sz="2400" dirty="0" err="1"/>
              <a:t>кәсіпорындар</a:t>
            </a:r>
            <a:r>
              <a:rPr lang="ru-RU" sz="2400" dirty="0"/>
              <a:t> мен </a:t>
            </a:r>
            <a:r>
              <a:rPr lang="ru-RU" sz="2400" dirty="0" err="1"/>
              <a:t>ұйымдардың</a:t>
            </a:r>
            <a:r>
              <a:rPr lang="ru-RU" sz="2400" dirty="0"/>
              <a:t> да, </a:t>
            </a:r>
            <a:r>
              <a:rPr lang="ru-RU" sz="2400" dirty="0" err="1"/>
              <a:t>сондай-ақ</a:t>
            </a:r>
            <a:r>
              <a:rPr lang="ru-RU" sz="2400" dirty="0"/>
              <a:t>  </a:t>
            </a:r>
            <a:r>
              <a:rPr lang="ru-RU" sz="2400" dirty="0" err="1"/>
              <a:t>жергілікті</a:t>
            </a:r>
            <a:r>
              <a:rPr lang="ru-RU" sz="2400" dirty="0"/>
              <a:t> </a:t>
            </a:r>
            <a:r>
              <a:rPr lang="ru-RU" sz="2400" dirty="0" err="1"/>
              <a:t>өзін-өзі</a:t>
            </a:r>
            <a:r>
              <a:rPr lang="ru-RU" sz="2400" dirty="0"/>
              <a:t> </a:t>
            </a:r>
            <a:r>
              <a:rPr lang="ru-RU" sz="2400" dirty="0" err="1"/>
              <a:t>басқару</a:t>
            </a:r>
            <a:r>
              <a:rPr lang="ru-RU" sz="2400" dirty="0"/>
              <a:t> </a:t>
            </a:r>
            <a:r>
              <a:rPr lang="ru-RU" sz="2400" dirty="0" err="1"/>
              <a:t>органдарының</a:t>
            </a:r>
            <a:r>
              <a:rPr lang="ru-RU" sz="2400" dirty="0"/>
              <a:t>  да </a:t>
            </a:r>
            <a:r>
              <a:rPr lang="ru-RU" sz="2400" dirty="0" err="1"/>
              <a:t>ат</a:t>
            </a:r>
            <a:r>
              <a:rPr lang="ru-RU" sz="2400" dirty="0"/>
              <a:t> </a:t>
            </a:r>
            <a:r>
              <a:rPr lang="ru-RU" sz="2400" dirty="0" err="1"/>
              <a:t>салысулары</a:t>
            </a:r>
            <a:r>
              <a:rPr lang="ru-RU" sz="2400" dirty="0"/>
              <a:t> </a:t>
            </a:r>
            <a:r>
              <a:rPr lang="ru-RU" sz="2400" dirty="0" err="1"/>
              <a:t>талап</a:t>
            </a:r>
            <a:r>
              <a:rPr lang="ru-RU" sz="2400" dirty="0"/>
              <a:t> </a:t>
            </a:r>
            <a:r>
              <a:rPr lang="ru-RU" sz="2400" dirty="0" err="1"/>
              <a:t>етіледі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err="1" smtClean="0"/>
              <a:t>Осымен</a:t>
            </a:r>
            <a:r>
              <a:rPr lang="ru-RU" sz="2400" dirty="0" smtClean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аумақ</a:t>
            </a:r>
            <a:r>
              <a:rPr lang="ru-RU" sz="2400" dirty="0"/>
              <a:t> </a:t>
            </a:r>
            <a:r>
              <a:rPr lang="ru-RU" sz="2400" dirty="0" err="1"/>
              <a:t>экономикасын</a:t>
            </a:r>
            <a:r>
              <a:rPr lang="ru-RU" sz="2400" dirty="0"/>
              <a:t> </a:t>
            </a:r>
            <a:r>
              <a:rPr lang="ru-RU" sz="2400" dirty="0" err="1"/>
              <a:t>басқару</a:t>
            </a:r>
            <a:r>
              <a:rPr lang="ru-RU" sz="2400" dirty="0"/>
              <a:t> </a:t>
            </a:r>
            <a:r>
              <a:rPr lang="ru-RU" sz="2400" dirty="0" err="1"/>
              <a:t>механизмін</a:t>
            </a:r>
            <a:r>
              <a:rPr lang="ru-RU" sz="2400" dirty="0"/>
              <a:t> </a:t>
            </a:r>
            <a:r>
              <a:rPr lang="ru-RU" sz="2400" dirty="0" err="1"/>
              <a:t>жетілдіруді</a:t>
            </a:r>
            <a:r>
              <a:rPr lang="ru-RU" sz="2400" dirty="0"/>
              <a:t> </a:t>
            </a:r>
            <a:r>
              <a:rPr lang="ru-RU" sz="2400" dirty="0" err="1"/>
              <a:t>өзара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бірін-бірі</a:t>
            </a:r>
            <a:r>
              <a:rPr lang="ru-RU" sz="2400" dirty="0"/>
              <a:t> </a:t>
            </a:r>
            <a:r>
              <a:rPr lang="ru-RU" sz="2400" dirty="0" err="1"/>
              <a:t>өзара</a:t>
            </a:r>
            <a:r>
              <a:rPr lang="ru-RU" sz="2400" dirty="0"/>
              <a:t> </a:t>
            </a:r>
            <a:r>
              <a:rPr lang="ru-RU" sz="2400" dirty="0" err="1"/>
              <a:t>толықтыратын</a:t>
            </a:r>
            <a:r>
              <a:rPr lang="ru-RU" sz="2400" dirty="0"/>
              <a:t> </a:t>
            </a:r>
            <a:r>
              <a:rPr lang="ru-RU" sz="2400" dirty="0" err="1"/>
              <a:t>үш</a:t>
            </a:r>
            <a:r>
              <a:rPr lang="ru-RU" sz="2400" dirty="0"/>
              <a:t> </a:t>
            </a:r>
            <a:r>
              <a:rPr lang="ru-RU" sz="2400" dirty="0" err="1"/>
              <a:t>бағытта</a:t>
            </a:r>
            <a:r>
              <a:rPr lang="ru-RU" sz="2400" dirty="0"/>
              <a:t> </a:t>
            </a:r>
            <a:r>
              <a:rPr lang="ru-RU" sz="2400" dirty="0" err="1" smtClean="0"/>
              <a:t>жүргіз</a:t>
            </a:r>
            <a:r>
              <a:rPr lang="kk-KZ" sz="2400" dirty="0" smtClean="0"/>
              <a:t>і</a:t>
            </a:r>
            <a:r>
              <a:rPr lang="ru-RU" sz="2400" dirty="0" err="1" smtClean="0"/>
              <a:t>леді</a:t>
            </a:r>
            <a:r>
              <a:rPr lang="ru-RU" sz="2400" dirty="0" smtClean="0"/>
              <a:t>:</a:t>
            </a:r>
          </a:p>
          <a:p>
            <a:pPr fontAlgn="base"/>
            <a:r>
              <a:rPr lang="ru-RU" sz="2400" dirty="0" err="1"/>
              <a:t>біріншісі</a:t>
            </a:r>
            <a:r>
              <a:rPr lang="ru-RU" sz="2400" dirty="0"/>
              <a:t> – </a:t>
            </a:r>
            <a:r>
              <a:rPr lang="ru-RU" sz="2400" dirty="0" err="1"/>
              <a:t>макродеңгейде</a:t>
            </a:r>
            <a:r>
              <a:rPr lang="ru-RU" sz="2400" dirty="0"/>
              <a:t>  </a:t>
            </a:r>
            <a:r>
              <a:rPr lang="ru-RU" sz="2400" dirty="0" err="1"/>
              <a:t>аймақ</a:t>
            </a:r>
            <a:r>
              <a:rPr lang="ru-RU" sz="2400" dirty="0"/>
              <a:t> </a:t>
            </a:r>
            <a:r>
              <a:rPr lang="ru-RU" sz="2400" dirty="0" err="1"/>
              <a:t>экономикасын</a:t>
            </a:r>
            <a:r>
              <a:rPr lang="ru-RU" sz="2400" dirty="0"/>
              <a:t> </a:t>
            </a:r>
            <a:r>
              <a:rPr lang="ru-RU" sz="2400" dirty="0" err="1"/>
              <a:t>басқару</a:t>
            </a:r>
            <a:r>
              <a:rPr lang="ru-RU" sz="2400" dirty="0"/>
              <a:t> </a:t>
            </a:r>
            <a:r>
              <a:rPr lang="ru-RU" sz="2400" dirty="0" err="1"/>
              <a:t>механизмін</a:t>
            </a:r>
            <a:r>
              <a:rPr lang="ru-RU" sz="2400" dirty="0"/>
              <a:t> </a:t>
            </a:r>
            <a:r>
              <a:rPr lang="ru-RU" sz="2400" dirty="0" err="1"/>
              <a:t>одан</a:t>
            </a:r>
            <a:r>
              <a:rPr lang="ru-RU" sz="2400" dirty="0"/>
              <a:t> </a:t>
            </a:r>
            <a:r>
              <a:rPr lang="ru-RU" sz="2400" dirty="0" err="1"/>
              <a:t>әрі</a:t>
            </a:r>
            <a:r>
              <a:rPr lang="ru-RU" sz="2400" dirty="0"/>
              <a:t> </a:t>
            </a:r>
            <a:r>
              <a:rPr lang="ru-RU" sz="2400" dirty="0" err="1"/>
              <a:t>жетілдіру</a:t>
            </a:r>
            <a:r>
              <a:rPr lang="ru-RU" sz="2400" dirty="0"/>
              <a:t>;</a:t>
            </a:r>
          </a:p>
          <a:p>
            <a:pPr fontAlgn="base"/>
            <a:r>
              <a:rPr lang="ru-RU" sz="2400" dirty="0" err="1"/>
              <a:t>екіншісі</a:t>
            </a:r>
            <a:r>
              <a:rPr lang="ru-RU" sz="2400" dirty="0"/>
              <a:t> – </a:t>
            </a:r>
            <a:r>
              <a:rPr lang="ru-RU" sz="2400" dirty="0" err="1"/>
              <a:t>мезодеңгейде</a:t>
            </a:r>
            <a:r>
              <a:rPr lang="ru-RU" sz="2400" dirty="0"/>
              <a:t> </a:t>
            </a:r>
            <a:r>
              <a:rPr lang="ru-RU" sz="2400" dirty="0" err="1"/>
              <a:t>тиімді</a:t>
            </a:r>
            <a:r>
              <a:rPr lang="ru-RU" sz="2400" dirty="0"/>
              <a:t> </a:t>
            </a:r>
            <a:r>
              <a:rPr lang="ru-RU" sz="2400" dirty="0" err="1"/>
              <a:t>аймақтық</a:t>
            </a:r>
            <a:r>
              <a:rPr lang="ru-RU" sz="2400" dirty="0"/>
              <a:t> менеджмент </a:t>
            </a:r>
            <a:r>
              <a:rPr lang="ru-RU" sz="2400" dirty="0" err="1"/>
              <a:t>механизмін</a:t>
            </a:r>
            <a:r>
              <a:rPr lang="ru-RU" sz="2400" dirty="0"/>
              <a:t> </a:t>
            </a:r>
            <a:r>
              <a:rPr lang="ru-RU" sz="2400" dirty="0" err="1"/>
              <a:t>қалыптастыру</a:t>
            </a:r>
            <a:r>
              <a:rPr lang="ru-RU" sz="2400" dirty="0"/>
              <a:t>;</a:t>
            </a:r>
          </a:p>
          <a:p>
            <a:pPr fontAlgn="base"/>
            <a:r>
              <a:rPr lang="ru-RU" sz="2400" dirty="0" err="1"/>
              <a:t>үшіншісі</a:t>
            </a:r>
            <a:r>
              <a:rPr lang="ru-RU" sz="2400" dirty="0"/>
              <a:t> – </a:t>
            </a:r>
            <a:r>
              <a:rPr lang="ru-RU" sz="2400" dirty="0" err="1"/>
              <a:t>жергілікті</a:t>
            </a:r>
            <a:r>
              <a:rPr lang="ru-RU" sz="2400" dirty="0"/>
              <a:t> </a:t>
            </a:r>
            <a:r>
              <a:rPr lang="ru-RU" sz="2400" dirty="0" err="1"/>
              <a:t>өзін-өзі</a:t>
            </a:r>
            <a:r>
              <a:rPr lang="ru-RU" sz="2400" dirty="0"/>
              <a:t> </a:t>
            </a:r>
            <a:r>
              <a:rPr lang="ru-RU" sz="2400" dirty="0" err="1"/>
              <a:t>басқару</a:t>
            </a:r>
            <a:r>
              <a:rPr lang="ru-RU" sz="2400" dirty="0"/>
              <a:t> </a:t>
            </a:r>
            <a:r>
              <a:rPr lang="ru-RU" sz="2400" dirty="0" err="1"/>
              <a:t>әдістерін</a:t>
            </a:r>
            <a:r>
              <a:rPr lang="ru-RU" sz="2400" dirty="0"/>
              <a:t> </a:t>
            </a:r>
            <a:r>
              <a:rPr lang="ru-RU" sz="2400" dirty="0" err="1"/>
              <a:t>жетілдіру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4904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деңгейлерінің</a:t>
            </a:r>
            <a:r>
              <a:rPr lang="ru-RU" dirty="0"/>
              <a:t> </a:t>
            </a:r>
            <a:r>
              <a:rPr lang="ru-RU" dirty="0" err="1"/>
              <a:t>иерархиясы</a:t>
            </a:r>
            <a:endParaRPr lang="ru-RU" dirty="0"/>
          </a:p>
        </p:txBody>
      </p:sp>
      <p:pic>
        <p:nvPicPr>
          <p:cNvPr id="4" name="Picture 2" descr="http://www.m-economy.ru/ftp_images/arts/55/55_08_01_0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65936" y="2071255"/>
            <a:ext cx="8804972" cy="374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467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тратегии и программы Республики Казахстан — Официальный сайт Президента  Республики Казахстан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25" y="346365"/>
            <a:ext cx="11457709" cy="573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291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19093"/>
          </a:xfrm>
        </p:spPr>
        <p:txBody>
          <a:bodyPr>
            <a:normAutofit/>
          </a:bodyPr>
          <a:lstStyle/>
          <a:p>
            <a:r>
              <a:rPr lang="ru-RU" sz="3600" dirty="0" err="1"/>
              <a:t>Қазақстан</a:t>
            </a:r>
            <a:r>
              <a:rPr lang="ru-RU" sz="3600" dirty="0"/>
              <a:t> </a:t>
            </a:r>
            <a:r>
              <a:rPr lang="ru-RU" sz="3600" dirty="0" err="1"/>
              <a:t>үшін</a:t>
            </a:r>
            <a:r>
              <a:rPr lang="ru-RU" sz="3600" dirty="0"/>
              <a:t> </a:t>
            </a:r>
            <a:r>
              <a:rPr lang="ru-RU" sz="3600" dirty="0" err="1"/>
              <a:t>аймақтық</a:t>
            </a:r>
            <a:r>
              <a:rPr lang="ru-RU" sz="3600" dirty="0"/>
              <a:t> даму </a:t>
            </a:r>
            <a:r>
              <a:rPr lang="ru-RU" sz="3600" dirty="0" err="1"/>
              <a:t>мақсаттары</a:t>
            </a:r>
            <a:r>
              <a:rPr lang="ru-RU" sz="3600" dirty="0"/>
              <a:t> </a:t>
            </a:r>
            <a:r>
              <a:rPr lang="ru-RU" sz="3600" dirty="0" err="1"/>
              <a:t>ретінде</a:t>
            </a:r>
            <a:r>
              <a:rPr lang="ru-RU" sz="3600" dirty="0"/>
              <a:t> </a:t>
            </a:r>
            <a:r>
              <a:rPr lang="ru-RU" sz="3600" dirty="0" err="1"/>
              <a:t>төмендегілерді</a:t>
            </a:r>
            <a:r>
              <a:rPr lang="ru-RU" sz="3600" dirty="0"/>
              <a:t> </a:t>
            </a:r>
            <a:r>
              <a:rPr lang="ru-RU" sz="3600" dirty="0" err="1"/>
              <a:t>атауға</a:t>
            </a:r>
            <a:r>
              <a:rPr lang="ru-RU" sz="3600" dirty="0"/>
              <a:t> </a:t>
            </a:r>
            <a:r>
              <a:rPr lang="ru-RU" sz="3600" dirty="0" err="1"/>
              <a:t>болады</a:t>
            </a:r>
            <a:r>
              <a:rPr lang="ru-RU" sz="3600" dirty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55273"/>
            <a:ext cx="10515600" cy="3821690"/>
          </a:xfrm>
        </p:spPr>
        <p:txBody>
          <a:bodyPr/>
          <a:lstStyle/>
          <a:p>
            <a:pPr fontAlgn="base"/>
            <a:r>
              <a:rPr lang="ru-RU" sz="2400" dirty="0" err="1"/>
              <a:t>Әрбір</a:t>
            </a:r>
            <a:r>
              <a:rPr lang="ru-RU" sz="2400" dirty="0"/>
              <a:t> </a:t>
            </a:r>
            <a:r>
              <a:rPr lang="ru-RU" sz="2400" dirty="0" err="1"/>
              <a:t>аймақтағы</a:t>
            </a:r>
            <a:r>
              <a:rPr lang="ru-RU" sz="2400" dirty="0"/>
              <a:t> </a:t>
            </a:r>
            <a:r>
              <a:rPr lang="ru-RU" sz="2400" dirty="0" err="1"/>
              <a:t>халықтың</a:t>
            </a:r>
            <a:r>
              <a:rPr lang="ru-RU" sz="2400" dirty="0"/>
              <a:t> </a:t>
            </a:r>
            <a:r>
              <a:rPr lang="ru-RU" sz="2400" dirty="0" err="1"/>
              <a:t>тұрмыс-жағдайының</a:t>
            </a:r>
            <a:r>
              <a:rPr lang="ru-RU" sz="2400" dirty="0"/>
              <a:t> </a:t>
            </a:r>
            <a:r>
              <a:rPr lang="ru-RU" sz="2400" dirty="0" err="1"/>
              <a:t>деңгейін</a:t>
            </a:r>
            <a:r>
              <a:rPr lang="ru-RU" sz="2400" dirty="0"/>
              <a:t> </a:t>
            </a:r>
            <a:r>
              <a:rPr lang="ru-RU" sz="2400" dirty="0" err="1"/>
              <a:t>теңестіру</a:t>
            </a:r>
            <a:r>
              <a:rPr lang="ru-RU" sz="2400" dirty="0"/>
              <a:t>;</a:t>
            </a:r>
          </a:p>
          <a:p>
            <a:pPr fontAlgn="base"/>
            <a:r>
              <a:rPr lang="ru-RU" sz="2400" dirty="0" err="1"/>
              <a:t>Дағдарыстық</a:t>
            </a:r>
            <a:r>
              <a:rPr lang="ru-RU" sz="2400" dirty="0"/>
              <a:t> </a:t>
            </a:r>
            <a:r>
              <a:rPr lang="ru-RU" sz="2400" dirty="0" err="1"/>
              <a:t>аймақтардың</a:t>
            </a:r>
            <a:r>
              <a:rPr lang="ru-RU" sz="2400" dirty="0"/>
              <a:t> </a:t>
            </a:r>
            <a:r>
              <a:rPr lang="ru-RU" sz="2400" dirty="0" err="1"/>
              <a:t>құрылымдық</a:t>
            </a:r>
            <a:r>
              <a:rPr lang="ru-RU" sz="2400" dirty="0"/>
              <a:t> </a:t>
            </a:r>
            <a:r>
              <a:rPr lang="ru-RU" sz="2400" dirty="0" err="1"/>
              <a:t>қайта</a:t>
            </a:r>
            <a:r>
              <a:rPr lang="ru-RU" sz="2400" dirty="0"/>
              <a:t> </a:t>
            </a:r>
            <a:r>
              <a:rPr lang="ru-RU" sz="2400" dirty="0" err="1"/>
              <a:t>құру</a:t>
            </a:r>
            <a:r>
              <a:rPr lang="ru-RU" sz="2400" dirty="0"/>
              <a:t>;</a:t>
            </a:r>
          </a:p>
          <a:p>
            <a:pPr fontAlgn="base"/>
            <a:r>
              <a:rPr lang="ru-RU" sz="2400" dirty="0" err="1"/>
              <a:t>Аймақтардың</a:t>
            </a:r>
            <a:r>
              <a:rPr lang="ru-RU" sz="2400" dirty="0"/>
              <a:t> </a:t>
            </a:r>
            <a:r>
              <a:rPr lang="ru-RU" sz="2400" dirty="0" err="1"/>
              <a:t>кешенді</a:t>
            </a:r>
            <a:r>
              <a:rPr lang="ru-RU" sz="2400" dirty="0"/>
              <a:t> </a:t>
            </a:r>
            <a:r>
              <a:rPr lang="ru-RU" sz="2400" dirty="0" err="1"/>
              <a:t>дамуын</a:t>
            </a:r>
            <a:r>
              <a:rPr lang="ru-RU" sz="2400" dirty="0"/>
              <a:t> </a:t>
            </a:r>
            <a:r>
              <a:rPr lang="ru-RU" sz="2400" dirty="0" err="1"/>
              <a:t>жеке</a:t>
            </a:r>
            <a:r>
              <a:rPr lang="ru-RU" sz="2400" dirty="0"/>
              <a:t> </a:t>
            </a:r>
            <a:r>
              <a:rPr lang="ru-RU" sz="2400" dirty="0" err="1"/>
              <a:t>аймақтық</a:t>
            </a:r>
            <a:r>
              <a:rPr lang="ru-RU" sz="2400" dirty="0"/>
              <a:t> </a:t>
            </a:r>
            <a:r>
              <a:rPr lang="ru-RU" sz="2400" dirty="0" err="1"/>
              <a:t>мақсаттармен</a:t>
            </a:r>
            <a:r>
              <a:rPr lang="ru-RU" sz="2400" dirty="0"/>
              <a:t> </a:t>
            </a:r>
            <a:r>
              <a:rPr lang="ru-RU" sz="2400" dirty="0" err="1"/>
              <a:t>ұштастыру</a:t>
            </a:r>
            <a:r>
              <a:rPr lang="ru-RU" sz="2400" dirty="0"/>
              <a:t>;</a:t>
            </a:r>
          </a:p>
          <a:p>
            <a:pPr fontAlgn="base"/>
            <a:r>
              <a:rPr lang="ru-RU" sz="2400" dirty="0" err="1"/>
              <a:t>Тұрақты</a:t>
            </a:r>
            <a:r>
              <a:rPr lang="ru-RU" sz="2400" dirty="0"/>
              <a:t> </a:t>
            </a:r>
            <a:r>
              <a:rPr lang="ru-RU" sz="2400" dirty="0" err="1"/>
              <a:t>экономикалық</a:t>
            </a:r>
            <a:r>
              <a:rPr lang="ru-RU" sz="2400" dirty="0"/>
              <a:t> </a:t>
            </a:r>
            <a:r>
              <a:rPr lang="ru-RU" sz="2400" dirty="0" err="1"/>
              <a:t>өсуді</a:t>
            </a:r>
            <a:r>
              <a:rPr lang="ru-RU" sz="2400" dirty="0"/>
              <a:t> </a:t>
            </a:r>
            <a:r>
              <a:rPr lang="ru-RU" sz="2400" dirty="0" err="1"/>
              <a:t>қамтамасыз</a:t>
            </a:r>
            <a:r>
              <a:rPr lang="ru-RU" sz="2400" dirty="0"/>
              <a:t> </a:t>
            </a:r>
            <a:r>
              <a:rPr lang="ru-RU" sz="2400" dirty="0" err="1"/>
              <a:t>ету</a:t>
            </a:r>
            <a:r>
              <a:rPr lang="ru-RU" sz="2400" dirty="0"/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9799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Аймақтарды дамытудың негізгі шарттары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2400" dirty="0" err="1"/>
              <a:t>Бірінші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шарт</a:t>
            </a:r>
            <a:r>
              <a:rPr lang="ru-RU" sz="2400" dirty="0"/>
              <a:t>- ҚР </a:t>
            </a:r>
            <a:r>
              <a:rPr lang="ru-RU" sz="2400" dirty="0" err="1"/>
              <a:t>аймақтары</a:t>
            </a:r>
            <a:r>
              <a:rPr lang="ru-RU" sz="2400" dirty="0"/>
              <a:t> </a:t>
            </a:r>
            <a:r>
              <a:rPr lang="ru-RU" sz="2400" dirty="0" err="1"/>
              <a:t>өздерінің</a:t>
            </a:r>
            <a:r>
              <a:rPr lang="ru-RU" sz="2400" dirty="0"/>
              <a:t> </a:t>
            </a:r>
            <a:r>
              <a:rPr lang="ru-RU" sz="2400" dirty="0" err="1"/>
              <a:t>табиғи</a:t>
            </a:r>
            <a:r>
              <a:rPr lang="ru-RU" sz="2400" dirty="0"/>
              <a:t>, </a:t>
            </a:r>
            <a:r>
              <a:rPr lang="ru-RU" sz="2400" dirty="0" err="1"/>
              <a:t>экономикалық</a:t>
            </a:r>
            <a:r>
              <a:rPr lang="ru-RU" sz="2400" dirty="0"/>
              <a:t>, </a:t>
            </a:r>
            <a:r>
              <a:rPr lang="ru-RU" sz="2400" dirty="0" err="1"/>
              <a:t>ғылыми-техникалық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әлеуметтік</a:t>
            </a:r>
            <a:r>
              <a:rPr lang="ru-RU" sz="2400" dirty="0"/>
              <a:t> </a:t>
            </a:r>
            <a:r>
              <a:rPr lang="ru-RU" sz="2400" dirty="0" err="1"/>
              <a:t>әлеуеті</a:t>
            </a:r>
            <a:r>
              <a:rPr lang="ru-RU" sz="2400" dirty="0"/>
              <a:t> </a:t>
            </a:r>
            <a:r>
              <a:rPr lang="ru-RU" sz="2400" dirty="0" err="1"/>
              <a:t>жағынан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болғандықтан</a:t>
            </a:r>
            <a:r>
              <a:rPr lang="ru-RU" sz="2400" dirty="0"/>
              <a:t>, </a:t>
            </a:r>
            <a:r>
              <a:rPr lang="ru-RU" sz="2400" dirty="0" err="1"/>
              <a:t>орталық</a:t>
            </a:r>
            <a:r>
              <a:rPr lang="ru-RU" sz="2400" dirty="0"/>
              <a:t> </a:t>
            </a:r>
            <a:r>
              <a:rPr lang="ru-RU" sz="2400" dirty="0" err="1"/>
              <a:t>тарапынан</a:t>
            </a:r>
            <a:r>
              <a:rPr lang="ru-RU" sz="2400" dirty="0"/>
              <a:t> </a:t>
            </a:r>
            <a:r>
              <a:rPr lang="ru-RU" sz="2400" dirty="0" err="1"/>
              <a:t>аймақтарды</a:t>
            </a:r>
            <a:r>
              <a:rPr lang="ru-RU" sz="2400" dirty="0"/>
              <a:t> </a:t>
            </a:r>
            <a:r>
              <a:rPr lang="ru-RU" sz="2400" dirty="0" err="1"/>
              <a:t>басқаруға</a:t>
            </a:r>
            <a:r>
              <a:rPr lang="ru-RU" sz="2400" dirty="0"/>
              <a:t> </a:t>
            </a:r>
            <a:r>
              <a:rPr lang="ru-RU" sz="2400" dirty="0" err="1"/>
              <a:t>сараланған</a:t>
            </a:r>
            <a:r>
              <a:rPr lang="ru-RU" sz="2400" dirty="0"/>
              <a:t> </a:t>
            </a:r>
            <a:r>
              <a:rPr lang="ru-RU" sz="2400" dirty="0" err="1"/>
              <a:t>көзқарас</a:t>
            </a:r>
            <a:r>
              <a:rPr lang="ru-RU" sz="2400" dirty="0"/>
              <a:t> </a:t>
            </a:r>
            <a:r>
              <a:rPr lang="ru-RU" sz="2400" dirty="0" err="1"/>
              <a:t>қажет</a:t>
            </a:r>
            <a:r>
              <a:rPr lang="ru-RU" sz="2400" dirty="0"/>
              <a:t>.</a:t>
            </a:r>
          </a:p>
          <a:p>
            <a:pPr fontAlgn="base"/>
            <a:r>
              <a:rPr lang="ru-RU" sz="2400" dirty="0" err="1"/>
              <a:t>Екінші</a:t>
            </a:r>
            <a:r>
              <a:rPr lang="ru-RU" sz="2400" dirty="0"/>
              <a:t> </a:t>
            </a:r>
            <a:r>
              <a:rPr lang="ru-RU" sz="2400" dirty="0" err="1"/>
              <a:t>шарт</a:t>
            </a:r>
            <a:r>
              <a:rPr lang="ru-RU" sz="2400" dirty="0"/>
              <a:t>- </a:t>
            </a:r>
            <a:r>
              <a:rPr lang="ru-RU" sz="2400" dirty="0" err="1"/>
              <a:t>қатынасқа</a:t>
            </a:r>
            <a:r>
              <a:rPr lang="ru-RU" sz="2400" dirty="0"/>
              <a:t> </a:t>
            </a:r>
            <a:r>
              <a:rPr lang="ru-RU" sz="2400" dirty="0" err="1"/>
              <a:t>түсуші</a:t>
            </a:r>
            <a:r>
              <a:rPr lang="ru-RU" sz="2400" dirty="0"/>
              <a:t> </a:t>
            </a:r>
            <a:r>
              <a:rPr lang="ru-RU" sz="2400" dirty="0" err="1"/>
              <a:t>субъектілнрдің</a:t>
            </a:r>
            <a:r>
              <a:rPr lang="ru-RU" sz="2400" dirty="0"/>
              <a:t> </a:t>
            </a:r>
            <a:r>
              <a:rPr lang="ru-RU" sz="2400" dirty="0" err="1"/>
              <a:t>арасындағы</a:t>
            </a:r>
            <a:r>
              <a:rPr lang="ru-RU" sz="2400" dirty="0"/>
              <a:t> </a:t>
            </a:r>
            <a:r>
              <a:rPr lang="ru-RU" sz="2400" dirty="0" err="1"/>
              <a:t>экономикалық</a:t>
            </a:r>
            <a:r>
              <a:rPr lang="ru-RU" sz="2400" dirty="0"/>
              <a:t> </a:t>
            </a:r>
            <a:r>
              <a:rPr lang="ru-RU" sz="2400" dirty="0" err="1"/>
              <a:t>өкілеттіліктерді</a:t>
            </a:r>
            <a:r>
              <a:rPr lang="ru-RU" sz="2400" dirty="0"/>
              <a:t> </a:t>
            </a:r>
            <a:r>
              <a:rPr lang="ru-RU" sz="2400" dirty="0" err="1"/>
              <a:t>айқын</a:t>
            </a:r>
            <a:r>
              <a:rPr lang="ru-RU" sz="2400" dirty="0"/>
              <a:t> </a:t>
            </a:r>
            <a:r>
              <a:rPr lang="ru-RU" sz="2400" dirty="0" err="1"/>
              <a:t>бөлу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,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алдымен</a:t>
            </a:r>
            <a:r>
              <a:rPr lang="ru-RU" sz="2400" dirty="0"/>
              <a:t>, </a:t>
            </a:r>
            <a:r>
              <a:rPr lang="ru-RU" sz="2400" dirty="0" err="1"/>
              <a:t>орталық</a:t>
            </a:r>
            <a:r>
              <a:rPr lang="ru-RU" sz="2400" dirty="0"/>
              <a:t> пен </a:t>
            </a:r>
            <a:r>
              <a:rPr lang="ru-RU" sz="2400" dirty="0" err="1"/>
              <a:t>аймақтардың</a:t>
            </a:r>
            <a:r>
              <a:rPr lang="ru-RU" sz="2400" dirty="0"/>
              <a:t> </a:t>
            </a:r>
            <a:r>
              <a:rPr lang="ru-RU" sz="2400" dirty="0" err="1"/>
              <a:t>бюджеттік</a:t>
            </a:r>
            <a:r>
              <a:rPr lang="ru-RU" sz="2400" dirty="0"/>
              <a:t> </a:t>
            </a:r>
            <a:r>
              <a:rPr lang="ru-RU" sz="2400" dirty="0" err="1"/>
              <a:t>өкілеттіліктер</a:t>
            </a:r>
            <a:r>
              <a:rPr lang="ru-RU" sz="2400" dirty="0"/>
              <a:t>, </a:t>
            </a:r>
            <a:r>
              <a:rPr lang="ru-RU" sz="2400" dirty="0" err="1"/>
              <a:t>салықтық</a:t>
            </a:r>
            <a:r>
              <a:rPr lang="ru-RU" sz="2400" dirty="0"/>
              <a:t> </a:t>
            </a:r>
            <a:r>
              <a:rPr lang="ru-RU" sz="2400" dirty="0" err="1"/>
              <a:t>міндеттемелердің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әлеуметтік</a:t>
            </a:r>
            <a:r>
              <a:rPr lang="ru-RU" sz="2400" dirty="0"/>
              <a:t> </a:t>
            </a:r>
            <a:r>
              <a:rPr lang="ru-RU" sz="2400" dirty="0" err="1"/>
              <a:t>мәселелер</a:t>
            </a:r>
            <a:r>
              <a:rPr lang="ru-RU" sz="2400" dirty="0"/>
              <a:t> </a:t>
            </a:r>
            <a:r>
              <a:rPr lang="ru-RU" sz="2400" dirty="0" err="1"/>
              <a:t>аясындағы</a:t>
            </a:r>
            <a:r>
              <a:rPr lang="ru-RU" sz="2400" dirty="0"/>
              <a:t> </a:t>
            </a:r>
            <a:r>
              <a:rPr lang="ru-RU" sz="2400" dirty="0" err="1"/>
              <a:t>құзыреттерін</a:t>
            </a:r>
            <a:r>
              <a:rPr lang="ru-RU" sz="2400" dirty="0"/>
              <a:t> </a:t>
            </a:r>
            <a:r>
              <a:rPr lang="ru-RU" sz="2400" dirty="0" err="1"/>
              <a:t>шектеуге</a:t>
            </a:r>
            <a:r>
              <a:rPr lang="ru-RU" sz="2400" dirty="0"/>
              <a:t> </a:t>
            </a:r>
            <a:r>
              <a:rPr lang="ru-RU" sz="2400" dirty="0" err="1"/>
              <a:t>қатысты</a:t>
            </a:r>
            <a:r>
              <a:rPr lang="ru-RU" sz="2400" dirty="0"/>
              <a:t>.</a:t>
            </a:r>
          </a:p>
          <a:p>
            <a:pPr fontAlgn="base"/>
            <a:r>
              <a:rPr lang="ru-RU" sz="2400" dirty="0" err="1"/>
              <a:t>Үшінші</a:t>
            </a:r>
            <a:r>
              <a:rPr lang="ru-RU" sz="2400" dirty="0"/>
              <a:t> </a:t>
            </a:r>
            <a:r>
              <a:rPr lang="ru-RU" sz="2400" dirty="0" err="1"/>
              <a:t>шарт</a:t>
            </a:r>
            <a:r>
              <a:rPr lang="ru-RU" sz="2400" dirty="0"/>
              <a:t>- </a:t>
            </a:r>
            <a:r>
              <a:rPr lang="ru-RU" sz="2400" dirty="0" err="1"/>
              <a:t>аймақтардың</a:t>
            </a:r>
            <a:r>
              <a:rPr lang="ru-RU" sz="2400" dirty="0"/>
              <a:t> </a:t>
            </a:r>
            <a:r>
              <a:rPr lang="ru-RU" sz="2400" dirty="0" err="1"/>
              <a:t>экономикалық</a:t>
            </a:r>
            <a:r>
              <a:rPr lang="ru-RU" sz="2400" dirty="0"/>
              <a:t> </a:t>
            </a:r>
            <a:r>
              <a:rPr lang="ru-RU" sz="2400" dirty="0" err="1"/>
              <a:t>еркіндігін</a:t>
            </a:r>
            <a:r>
              <a:rPr lang="ru-RU" sz="2400" dirty="0"/>
              <a:t> </a:t>
            </a:r>
            <a:r>
              <a:rPr lang="ru-RU" sz="2400" dirty="0" err="1"/>
              <a:t>кеңейту</a:t>
            </a:r>
            <a:r>
              <a:rPr lang="ru-RU" sz="2400" dirty="0"/>
              <a:t>, </a:t>
            </a:r>
            <a:r>
              <a:rPr lang="ru-RU" sz="2400" dirty="0" err="1"/>
              <a:t>бірақ</a:t>
            </a:r>
            <a:r>
              <a:rPr lang="ru-RU" sz="2400" dirty="0"/>
              <a:t>,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аймақтық</a:t>
            </a:r>
            <a:r>
              <a:rPr lang="ru-RU" sz="2400" dirty="0"/>
              <a:t> </a:t>
            </a:r>
            <a:r>
              <a:rPr lang="ru-RU" sz="2400" dirty="0" err="1"/>
              <a:t>саясаттың</a:t>
            </a:r>
            <a:r>
              <a:rPr lang="ru-RU" sz="2400" dirty="0"/>
              <a:t> </a:t>
            </a:r>
            <a:r>
              <a:rPr lang="ru-RU" sz="2400" dirty="0" err="1"/>
              <a:t>толықтай</a:t>
            </a:r>
            <a:r>
              <a:rPr lang="ru-RU" sz="2400" dirty="0"/>
              <a:t> </a:t>
            </a:r>
            <a:r>
              <a:rPr lang="ru-RU" sz="2400" dirty="0" err="1"/>
              <a:t>ырықтандырылу</a:t>
            </a:r>
            <a:r>
              <a:rPr lang="ru-RU" sz="2400" dirty="0"/>
              <a:t> </a:t>
            </a:r>
            <a:r>
              <a:rPr lang="ru-RU" sz="2400" dirty="0" err="1"/>
              <a:t>нысанына</a:t>
            </a:r>
            <a:r>
              <a:rPr lang="ru-RU" sz="2400" dirty="0"/>
              <a:t> </a:t>
            </a:r>
            <a:r>
              <a:rPr lang="ru-RU" sz="2400" dirty="0" err="1"/>
              <a:t>еңбеу</a:t>
            </a:r>
            <a:r>
              <a:rPr lang="ru-RU" sz="2400" dirty="0"/>
              <a:t> </a:t>
            </a:r>
            <a:r>
              <a:rPr lang="ru-RU" sz="2400" dirty="0" err="1"/>
              <a:t>керек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5692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Аймақтарды дамытудың негізгі шарттары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Нұр</a:t>
            </a:r>
            <a:r>
              <a:rPr lang="en-US" sz="2400" dirty="0" smtClean="0"/>
              <a:t>-</a:t>
            </a:r>
            <a:r>
              <a:rPr lang="ru-RU" sz="2400" dirty="0" smtClean="0"/>
              <a:t>Султан </a:t>
            </a:r>
            <a:r>
              <a:rPr lang="ru-RU" sz="2400" dirty="0" err="1"/>
              <a:t>және</a:t>
            </a:r>
            <a:r>
              <a:rPr lang="ru-RU" sz="2400" dirty="0"/>
              <a:t> Алматы </a:t>
            </a:r>
            <a:r>
              <a:rPr lang="ru-RU" sz="2400" dirty="0" err="1"/>
              <a:t>қалаларының</a:t>
            </a:r>
            <a:r>
              <a:rPr lang="ru-RU" sz="2400" dirty="0"/>
              <a:t> </a:t>
            </a:r>
            <a:r>
              <a:rPr lang="ru-RU" sz="2400" dirty="0" err="1"/>
              <a:t>дамыту</a:t>
            </a:r>
            <a:r>
              <a:rPr lang="ru-RU" sz="2400" dirty="0"/>
              <a:t> </a:t>
            </a:r>
            <a:r>
              <a:rPr lang="ru-RU" sz="2400" dirty="0" err="1"/>
              <a:t>бағдарламалары</a:t>
            </a:r>
            <a:r>
              <a:rPr lang="ru-RU" sz="2400" dirty="0"/>
              <a:t> </a:t>
            </a:r>
            <a:r>
              <a:rPr lang="ru-RU" sz="2400" dirty="0" err="1"/>
              <a:t>айқын</a:t>
            </a:r>
            <a:r>
              <a:rPr lang="ru-RU" sz="2400" dirty="0"/>
              <a:t> </a:t>
            </a:r>
            <a:r>
              <a:rPr lang="ru-RU" sz="2400" dirty="0" err="1"/>
              <a:t>белгіленген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err="1" smtClean="0"/>
              <a:t>Нұр</a:t>
            </a:r>
            <a:r>
              <a:rPr lang="en-US" sz="2400" dirty="0"/>
              <a:t>-</a:t>
            </a:r>
            <a:r>
              <a:rPr lang="ru-RU" sz="2400" dirty="0"/>
              <a:t>Султан</a:t>
            </a:r>
            <a:r>
              <a:rPr lang="ru-RU" sz="2400" dirty="0" smtClean="0"/>
              <a:t> </a:t>
            </a:r>
            <a:r>
              <a:rPr lang="ru-RU" sz="2400" dirty="0" err="1"/>
              <a:t>қаласында</a:t>
            </a:r>
            <a:r>
              <a:rPr lang="ru-RU" sz="2400" dirty="0"/>
              <a:t> </a:t>
            </a:r>
            <a:r>
              <a:rPr lang="ru-RU" sz="2400" dirty="0" err="1"/>
              <a:t>өңдеуші</a:t>
            </a:r>
            <a:r>
              <a:rPr lang="ru-RU" sz="2400" dirty="0"/>
              <a:t> </a:t>
            </a:r>
            <a:r>
              <a:rPr lang="ru-RU" sz="2400" dirty="0" err="1"/>
              <a:t>өнеркәсіпті</a:t>
            </a:r>
            <a:r>
              <a:rPr lang="ru-RU" sz="2400" dirty="0"/>
              <a:t>, </a:t>
            </a:r>
            <a:r>
              <a:rPr lang="ru-RU" sz="2400" dirty="0" err="1"/>
              <a:t>инфрақұрылымды</a:t>
            </a:r>
            <a:r>
              <a:rPr lang="ru-RU" sz="2400" dirty="0"/>
              <a:t>, </a:t>
            </a:r>
            <a:r>
              <a:rPr lang="ru-RU" sz="2400" dirty="0" err="1"/>
              <a:t>ғылыми</a:t>
            </a:r>
            <a:r>
              <a:rPr lang="ru-RU" sz="2400" dirty="0"/>
              <a:t>, </a:t>
            </a:r>
            <a:r>
              <a:rPr lang="ru-RU" sz="2400" dirty="0" err="1"/>
              <a:t>мәдени</a:t>
            </a:r>
            <a:r>
              <a:rPr lang="ru-RU" sz="2400" dirty="0"/>
              <a:t>, </a:t>
            </a:r>
            <a:r>
              <a:rPr lang="ru-RU" sz="2400" dirty="0" err="1"/>
              <a:t>т.б</a:t>
            </a:r>
            <a:r>
              <a:rPr lang="ru-RU" sz="2400" dirty="0"/>
              <a:t>, </a:t>
            </a:r>
            <a:r>
              <a:rPr lang="ru-RU" sz="2400" dirty="0" err="1"/>
              <a:t>орталықтарын</a:t>
            </a:r>
            <a:r>
              <a:rPr lang="ru-RU" sz="2400" dirty="0"/>
              <a:t> </a:t>
            </a:r>
            <a:r>
              <a:rPr lang="ru-RU" sz="2400" dirty="0" err="1"/>
              <a:t>интенсивті</a:t>
            </a:r>
            <a:r>
              <a:rPr lang="ru-RU" sz="2400" dirty="0"/>
              <a:t> </a:t>
            </a:r>
            <a:r>
              <a:rPr lang="ru-RU" sz="2400" dirty="0" err="1"/>
              <a:t>дамытудың</a:t>
            </a:r>
            <a:r>
              <a:rPr lang="ru-RU" sz="2400" dirty="0"/>
              <a:t> </a:t>
            </a:r>
            <a:r>
              <a:rPr lang="ru-RU" sz="2400" dirty="0" err="1"/>
              <a:t>мемлекеттік</a:t>
            </a:r>
            <a:r>
              <a:rPr lang="ru-RU" sz="2400" dirty="0"/>
              <a:t> </a:t>
            </a:r>
            <a:r>
              <a:rPr lang="ru-RU" sz="2400" dirty="0" err="1"/>
              <a:t>бағдарламасы</a:t>
            </a:r>
            <a:r>
              <a:rPr lang="ru-RU" sz="2400" dirty="0"/>
              <a:t> </a:t>
            </a:r>
            <a:r>
              <a:rPr lang="ru-RU" sz="2400" dirty="0" err="1"/>
              <a:t>бекітілген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smtClean="0"/>
              <a:t>Алматы </a:t>
            </a:r>
            <a:r>
              <a:rPr lang="ru-RU" sz="2400" dirty="0" err="1"/>
              <a:t>қаласында</a:t>
            </a:r>
            <a:r>
              <a:rPr lang="ru-RU" sz="2400" dirty="0"/>
              <a:t> ҚР </a:t>
            </a:r>
            <a:r>
              <a:rPr lang="ru-RU" sz="2400" dirty="0" err="1"/>
              <a:t>Үкіметі</a:t>
            </a:r>
            <a:r>
              <a:rPr lang="ru-RU" sz="2400" dirty="0"/>
              <a:t> </a:t>
            </a:r>
            <a:r>
              <a:rPr lang="ru-RU" sz="2400" dirty="0" err="1"/>
              <a:t>аймақтық</a:t>
            </a:r>
            <a:r>
              <a:rPr lang="ru-RU" sz="2400" dirty="0"/>
              <a:t> </a:t>
            </a:r>
            <a:r>
              <a:rPr lang="ru-RU" sz="2400" dirty="0" err="1"/>
              <a:t>қаржы</a:t>
            </a:r>
            <a:r>
              <a:rPr lang="ru-RU" sz="2400" dirty="0"/>
              <a:t> </a:t>
            </a:r>
            <a:r>
              <a:rPr lang="ru-RU" sz="2400" dirty="0" err="1"/>
              <a:t>орталығын</a:t>
            </a:r>
            <a:r>
              <a:rPr lang="ru-RU" sz="2400" dirty="0"/>
              <a:t> </a:t>
            </a:r>
            <a:r>
              <a:rPr lang="ru-RU" sz="2400" dirty="0" err="1"/>
              <a:t>құру</a:t>
            </a:r>
            <a:r>
              <a:rPr lang="ru-RU" sz="2400" dirty="0"/>
              <a:t> </a:t>
            </a:r>
            <a:r>
              <a:rPr lang="ru-RU" sz="2400" dirty="0" err="1"/>
              <a:t>концепциясы</a:t>
            </a:r>
            <a:r>
              <a:rPr lang="ru-RU" sz="2400" dirty="0"/>
              <a:t> </a:t>
            </a:r>
            <a:r>
              <a:rPr lang="ru-RU" sz="2400" dirty="0" err="1" smtClean="0"/>
              <a:t>бекітілген</a:t>
            </a:r>
            <a:r>
              <a:rPr lang="ru-RU" sz="2400" dirty="0" smtClean="0"/>
              <a:t>. </a:t>
            </a:r>
            <a:r>
              <a:rPr lang="ru-RU" sz="2400" dirty="0" err="1"/>
              <a:t>Сонымен</a:t>
            </a:r>
            <a:r>
              <a:rPr lang="ru-RU" sz="2400" dirty="0"/>
              <a:t> </a:t>
            </a:r>
            <a:r>
              <a:rPr lang="ru-RU" sz="2400" dirty="0" err="1"/>
              <a:t>қатар</a:t>
            </a:r>
            <a:r>
              <a:rPr lang="ru-RU" sz="2400" dirty="0"/>
              <a:t>, </a:t>
            </a:r>
            <a:r>
              <a:rPr lang="ru-RU" sz="2400" dirty="0" err="1" smtClean="0"/>
              <a:t>аймақтық</a:t>
            </a:r>
            <a:r>
              <a:rPr lang="ru-RU" sz="2400" dirty="0" smtClean="0"/>
              <a:t> </a:t>
            </a:r>
            <a:r>
              <a:rPr lang="ru-RU" sz="2400" dirty="0" err="1"/>
              <a:t>жұмсақ</a:t>
            </a:r>
            <a:r>
              <a:rPr lang="ru-RU" sz="2400" dirty="0"/>
              <a:t> климаты мен </a:t>
            </a:r>
            <a:r>
              <a:rPr lang="ru-RU" sz="2400" dirty="0" err="1"/>
              <a:t>әсем</a:t>
            </a:r>
            <a:r>
              <a:rPr lang="ru-RU" sz="2400" dirty="0"/>
              <a:t> </a:t>
            </a:r>
            <a:r>
              <a:rPr lang="ru-RU" sz="2400" dirty="0" err="1"/>
              <a:t>табиғатын</a:t>
            </a:r>
            <a:r>
              <a:rPr lang="ru-RU" sz="2400" dirty="0"/>
              <a:t> </a:t>
            </a:r>
            <a:r>
              <a:rPr lang="ru-RU" sz="2400" dirty="0" err="1"/>
              <a:t>ескере</a:t>
            </a:r>
            <a:r>
              <a:rPr lang="ru-RU" sz="2400" dirty="0"/>
              <a:t> </a:t>
            </a:r>
            <a:r>
              <a:rPr lang="ru-RU" sz="2400" dirty="0" err="1"/>
              <a:t>отырып</a:t>
            </a:r>
            <a:r>
              <a:rPr lang="ru-RU" sz="2400" dirty="0"/>
              <a:t>, осы </a:t>
            </a:r>
            <a:r>
              <a:rPr lang="ru-RU" sz="2400" dirty="0" err="1"/>
              <a:t>жерде</a:t>
            </a:r>
            <a:r>
              <a:rPr lang="ru-RU" sz="2400" dirty="0"/>
              <a:t> туризм мен </a:t>
            </a:r>
            <a:r>
              <a:rPr lang="ru-RU" sz="2400" dirty="0" err="1"/>
              <a:t>демалыс</a:t>
            </a:r>
            <a:r>
              <a:rPr lang="ru-RU" sz="2400" dirty="0"/>
              <a:t> </a:t>
            </a:r>
            <a:r>
              <a:rPr lang="ru-RU" sz="2400" dirty="0" err="1"/>
              <a:t>орындарына</a:t>
            </a:r>
            <a:r>
              <a:rPr lang="ru-RU" sz="2400" dirty="0"/>
              <a:t> </a:t>
            </a:r>
            <a:r>
              <a:rPr lang="ru-RU" sz="2400" dirty="0" err="1"/>
              <a:t>мықты</a:t>
            </a:r>
            <a:r>
              <a:rPr lang="ru-RU" sz="2400" dirty="0"/>
              <a:t> </a:t>
            </a:r>
            <a:r>
              <a:rPr lang="ru-RU" sz="2400" dirty="0" err="1"/>
              <a:t>инфрақұрылымын</a:t>
            </a:r>
            <a:r>
              <a:rPr lang="ru-RU" sz="2400" dirty="0"/>
              <a:t> </a:t>
            </a:r>
            <a:r>
              <a:rPr lang="ru-RU" sz="2400" dirty="0" err="1"/>
              <a:t>құруды</a:t>
            </a:r>
            <a:r>
              <a:rPr lang="ru-RU" sz="2400" dirty="0"/>
              <a:t> </a:t>
            </a:r>
            <a:r>
              <a:rPr lang="ru-RU" sz="2400" dirty="0" err="1"/>
              <a:t>қарастырады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2048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 fontScale="90000"/>
          </a:bodyPr>
          <a:lstStyle/>
          <a:p>
            <a:r>
              <a:rPr lang="kk-KZ" dirty="0"/>
              <a:t>Аймақтарды дамытудың негізгі шарттары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17963"/>
            <a:ext cx="10515600" cy="4765963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dirty="0"/>
              <a:t>Атырау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Маңғыстау</a:t>
            </a:r>
            <a:r>
              <a:rPr lang="ru-RU" dirty="0"/>
              <a:t> </a:t>
            </a:r>
            <a:r>
              <a:rPr lang="ru-RU" dirty="0" err="1"/>
              <a:t>облыстарында</a:t>
            </a:r>
            <a:r>
              <a:rPr lang="ru-RU" dirty="0"/>
              <a:t>  </a:t>
            </a:r>
            <a:r>
              <a:rPr lang="ru-RU" dirty="0" err="1"/>
              <a:t>әртараптандыруды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</a:t>
            </a:r>
            <a:r>
              <a:rPr lang="ru-RU" dirty="0"/>
              <a:t> </a:t>
            </a:r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өңдеуші</a:t>
            </a:r>
            <a:r>
              <a:rPr lang="ru-RU" dirty="0"/>
              <a:t>, </a:t>
            </a:r>
            <a:r>
              <a:rPr lang="ru-RU" dirty="0" err="1"/>
              <a:t>мұнай</a:t>
            </a:r>
            <a:r>
              <a:rPr lang="ru-RU" dirty="0"/>
              <a:t>-химия </a:t>
            </a:r>
            <a:r>
              <a:rPr lang="ru-RU" dirty="0" err="1"/>
              <a:t>кәсіпорындарын</a:t>
            </a:r>
            <a:r>
              <a:rPr lang="ru-RU" dirty="0"/>
              <a:t> </a:t>
            </a:r>
            <a:r>
              <a:rPr lang="ru-RU" dirty="0" err="1"/>
              <a:t>құрумен</a:t>
            </a:r>
            <a:r>
              <a:rPr lang="ru-RU" dirty="0"/>
              <a:t>, </a:t>
            </a:r>
            <a:r>
              <a:rPr lang="ru-RU" dirty="0" err="1"/>
              <a:t>ауылшаруашылығында</a:t>
            </a:r>
            <a:r>
              <a:rPr lang="ru-RU" dirty="0"/>
              <a:t> </a:t>
            </a:r>
            <a:r>
              <a:rPr lang="ru-RU" dirty="0" err="1"/>
              <a:t>кәсіпкерлікті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r>
              <a:rPr lang="ru-RU" dirty="0"/>
              <a:t> мен </a:t>
            </a:r>
            <a:r>
              <a:rPr lang="ru-RU" dirty="0" err="1"/>
              <a:t>ауылшаруашылық</a:t>
            </a:r>
            <a:r>
              <a:rPr lang="ru-RU" dirty="0"/>
              <a:t> </a:t>
            </a:r>
            <a:r>
              <a:rPr lang="ru-RU" dirty="0" err="1"/>
              <a:t>өнімдерін</a:t>
            </a:r>
            <a:r>
              <a:rPr lang="ru-RU" dirty="0"/>
              <a:t> </a:t>
            </a:r>
            <a:r>
              <a:rPr lang="ru-RU" dirty="0" err="1"/>
              <a:t>өңдейтін</a:t>
            </a:r>
            <a:r>
              <a:rPr lang="ru-RU" dirty="0"/>
              <a:t> </a:t>
            </a:r>
            <a:r>
              <a:rPr lang="ru-RU" dirty="0" err="1"/>
              <a:t>шағын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орта </a:t>
            </a:r>
            <a:r>
              <a:rPr lang="ru-RU" dirty="0" err="1"/>
              <a:t>кәсіпорындарды</a:t>
            </a:r>
            <a:r>
              <a:rPr lang="ru-RU" dirty="0"/>
              <a:t> </a:t>
            </a:r>
            <a:r>
              <a:rPr lang="ru-RU" dirty="0" err="1"/>
              <a:t>құрумен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көлік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инфрақұрылымдарын</a:t>
            </a:r>
            <a:r>
              <a:rPr lang="ru-RU" dirty="0"/>
              <a:t> </a:t>
            </a:r>
            <a:r>
              <a:rPr lang="ru-RU" dirty="0" err="1"/>
              <a:t>дамытумен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</a:t>
            </a:r>
            <a:endParaRPr lang="ru-RU" dirty="0" smtClean="0"/>
          </a:p>
          <a:p>
            <a:pPr fontAlgn="base"/>
            <a:r>
              <a:rPr lang="ru-RU" dirty="0" err="1" smtClean="0"/>
              <a:t>Шығыс</a:t>
            </a:r>
            <a:r>
              <a:rPr lang="ru-RU" dirty="0" smtClean="0"/>
              <a:t> </a:t>
            </a:r>
            <a:r>
              <a:rPr lang="ru-RU" dirty="0" err="1"/>
              <a:t>Қазақстан</a:t>
            </a:r>
            <a:r>
              <a:rPr lang="ru-RU" dirty="0"/>
              <a:t>, </a:t>
            </a:r>
            <a:r>
              <a:rPr lang="ru-RU" dirty="0" err="1"/>
              <a:t>Қарағанды</a:t>
            </a:r>
            <a:r>
              <a:rPr lang="ru-RU" dirty="0"/>
              <a:t>, Павлодар </a:t>
            </a:r>
            <a:r>
              <a:rPr lang="ru-RU" dirty="0" err="1"/>
              <a:t>облыстарында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міндеті</a:t>
            </a:r>
            <a:r>
              <a:rPr lang="ru-RU" dirty="0"/>
              <a:t> </a:t>
            </a:r>
            <a:r>
              <a:rPr lang="ru-RU" dirty="0" err="1"/>
              <a:t>өңдеуші</a:t>
            </a:r>
            <a:r>
              <a:rPr lang="ru-RU" dirty="0"/>
              <a:t> </a:t>
            </a:r>
            <a:r>
              <a:rPr lang="ru-RU" dirty="0" err="1"/>
              <a:t>салалардағы</a:t>
            </a:r>
            <a:r>
              <a:rPr lang="ru-RU" dirty="0"/>
              <a:t> </a:t>
            </a:r>
            <a:r>
              <a:rPr lang="ru-RU" dirty="0" err="1"/>
              <a:t>өнеркәсіпті</a:t>
            </a:r>
            <a:r>
              <a:rPr lang="ru-RU" dirty="0"/>
              <a:t> </a:t>
            </a:r>
            <a:r>
              <a:rPr lang="ru-RU" dirty="0" err="1"/>
              <a:t>әртараптандыру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кәсіпорындар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ғылымды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, </a:t>
            </a:r>
            <a:r>
              <a:rPr lang="ru-RU" dirty="0" err="1"/>
              <a:t>бәсекеге</a:t>
            </a:r>
            <a:r>
              <a:rPr lang="ru-RU" dirty="0"/>
              <a:t> </a:t>
            </a:r>
            <a:r>
              <a:rPr lang="ru-RU" dirty="0" err="1"/>
              <a:t>қабілетті</a:t>
            </a:r>
            <a:r>
              <a:rPr lang="ru-RU" dirty="0"/>
              <a:t> </a:t>
            </a:r>
            <a:r>
              <a:rPr lang="ru-RU" dirty="0" err="1"/>
              <a:t>түпкі</a:t>
            </a:r>
            <a:r>
              <a:rPr lang="ru-RU" dirty="0"/>
              <a:t> </a:t>
            </a:r>
            <a:r>
              <a:rPr lang="ru-RU" dirty="0" err="1"/>
              <a:t>өнімдерді</a:t>
            </a:r>
            <a:r>
              <a:rPr lang="ru-RU" dirty="0"/>
              <a:t> </a:t>
            </a:r>
            <a:r>
              <a:rPr lang="ru-RU" dirty="0" err="1"/>
              <a:t>шығаруға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өнімдерді</a:t>
            </a:r>
            <a:r>
              <a:rPr lang="ru-RU" dirty="0"/>
              <a:t> </a:t>
            </a:r>
            <a:r>
              <a:rPr lang="ru-RU" dirty="0" err="1"/>
              <a:t>өндіру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аймақтарда</a:t>
            </a:r>
            <a:r>
              <a:rPr lang="ru-RU" dirty="0"/>
              <a:t> 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 </a:t>
            </a:r>
            <a:r>
              <a:rPr lang="ru-RU" dirty="0" err="1"/>
              <a:t>Бұдан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, </a:t>
            </a:r>
            <a:r>
              <a:rPr lang="ru-RU" dirty="0" err="1"/>
              <a:t>экологияны</a:t>
            </a:r>
            <a:r>
              <a:rPr lang="ru-RU" dirty="0"/>
              <a:t> да </a:t>
            </a:r>
            <a:r>
              <a:rPr lang="ru-RU" dirty="0" err="1" smtClean="0"/>
              <a:t>қорғауға</a:t>
            </a:r>
            <a:r>
              <a:rPr lang="ru-RU" dirty="0" smtClean="0"/>
              <a:t> </a:t>
            </a:r>
            <a:r>
              <a:rPr lang="ru-RU" dirty="0" err="1"/>
              <a:t>көңіл</a:t>
            </a:r>
            <a:r>
              <a:rPr lang="ru-RU" dirty="0"/>
              <a:t> </a:t>
            </a:r>
            <a:r>
              <a:rPr lang="ru-RU" dirty="0" err="1" smtClean="0"/>
              <a:t>бөлінеді</a:t>
            </a:r>
            <a:r>
              <a:rPr lang="ru-RU" dirty="0" smtClean="0"/>
              <a:t>.</a:t>
            </a:r>
            <a:endParaRPr lang="ru-RU" dirty="0"/>
          </a:p>
          <a:p>
            <a:pPr fontAlgn="base"/>
            <a:r>
              <a:rPr lang="ru-RU" dirty="0" err="1"/>
              <a:t>Ақтөбе</a:t>
            </a:r>
            <a:r>
              <a:rPr lang="ru-RU" dirty="0"/>
              <a:t>, Жамбыл, </a:t>
            </a:r>
            <a:r>
              <a:rPr lang="ru-RU" dirty="0" err="1"/>
              <a:t>Қостанай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 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облыстарында</a:t>
            </a:r>
            <a:r>
              <a:rPr lang="ru-RU" dirty="0"/>
              <a:t> </a:t>
            </a:r>
            <a:r>
              <a:rPr lang="ru-RU" dirty="0" err="1"/>
              <a:t>ауыл</a:t>
            </a:r>
            <a:r>
              <a:rPr lang="ru-RU" dirty="0"/>
              <a:t> </a:t>
            </a:r>
            <a:r>
              <a:rPr lang="ru-RU" dirty="0" err="1"/>
              <a:t>шаруашылығына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көрсетумен</a:t>
            </a:r>
            <a:r>
              <a:rPr lang="ru-RU" dirty="0"/>
              <a:t> </a:t>
            </a:r>
            <a:r>
              <a:rPr lang="ru-RU" dirty="0" err="1"/>
              <a:t>айналысатын</a:t>
            </a:r>
            <a:r>
              <a:rPr lang="ru-RU" dirty="0"/>
              <a:t> </a:t>
            </a:r>
            <a:r>
              <a:rPr lang="ru-RU" dirty="0" err="1"/>
              <a:t>кәсіпорындарды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бірқатар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кәсіпорындардың</a:t>
            </a:r>
            <a:r>
              <a:rPr lang="ru-RU" dirty="0"/>
              <a:t> </a:t>
            </a:r>
            <a:r>
              <a:rPr lang="ru-RU" dirty="0" err="1"/>
              <a:t>әлеуетін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шаралар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 smtClean="0"/>
              <a:t>асырылады</a:t>
            </a:r>
            <a:r>
              <a:rPr lang="ru-RU" dirty="0" smtClean="0"/>
              <a:t>.</a:t>
            </a:r>
            <a:endParaRPr lang="ru-RU" dirty="0"/>
          </a:p>
          <a:p>
            <a:pPr fontAlgn="base"/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 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облыстарын</a:t>
            </a:r>
            <a:r>
              <a:rPr lang="ru-RU" dirty="0"/>
              <a:t> </a:t>
            </a:r>
            <a:r>
              <a:rPr lang="ru-RU" dirty="0" err="1"/>
              <a:t>дамытудағы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стратегиялық</a:t>
            </a:r>
            <a:r>
              <a:rPr lang="ru-RU" dirty="0"/>
              <a:t> </a:t>
            </a:r>
            <a:r>
              <a:rPr lang="ru-RU" dirty="0" err="1"/>
              <a:t>мақсат</a:t>
            </a:r>
            <a:r>
              <a:rPr lang="ru-RU" dirty="0"/>
              <a:t> –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кезекте</a:t>
            </a:r>
            <a:r>
              <a:rPr lang="ru-RU" dirty="0"/>
              <a:t> </a:t>
            </a:r>
            <a:r>
              <a:rPr lang="ru-RU" dirty="0" err="1"/>
              <a:t>әскери</a:t>
            </a:r>
            <a:r>
              <a:rPr lang="ru-RU" dirty="0"/>
              <a:t> машина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кәсіпорындарын</a:t>
            </a:r>
            <a:r>
              <a:rPr lang="ru-RU" dirty="0"/>
              <a:t> </a:t>
            </a:r>
            <a:r>
              <a:rPr lang="ru-RU" dirty="0" err="1"/>
              <a:t>модернизациялау</a:t>
            </a:r>
            <a:r>
              <a:rPr lang="ru-RU" dirty="0"/>
              <a:t> мен </a:t>
            </a:r>
            <a:r>
              <a:rPr lang="ru-RU" dirty="0" err="1"/>
              <a:t>жаңарту</a:t>
            </a:r>
            <a:r>
              <a:rPr lang="ru-RU" dirty="0"/>
              <a:t>.</a:t>
            </a:r>
          </a:p>
          <a:p>
            <a:pPr fontAlgn="base"/>
            <a:r>
              <a:rPr lang="ru-RU" dirty="0"/>
              <a:t>Алматы, </a:t>
            </a:r>
            <a:r>
              <a:rPr lang="ru-RU" dirty="0" err="1"/>
              <a:t>Қызылорда</a:t>
            </a:r>
            <a:r>
              <a:rPr lang="ru-RU" dirty="0"/>
              <a:t>  </a:t>
            </a:r>
            <a:r>
              <a:rPr lang="ru-RU" dirty="0" err="1"/>
              <a:t>және</a:t>
            </a:r>
            <a:r>
              <a:rPr lang="ru-RU" dirty="0"/>
              <a:t>  </a:t>
            </a:r>
            <a:r>
              <a:rPr lang="ru-RU" dirty="0" err="1"/>
              <a:t>Ақмола</a:t>
            </a:r>
            <a:r>
              <a:rPr lang="ru-RU" dirty="0"/>
              <a:t> </a:t>
            </a:r>
            <a:r>
              <a:rPr lang="ru-RU" dirty="0" err="1"/>
              <a:t>облыстарында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ауылшаруашылық</a:t>
            </a:r>
            <a:r>
              <a:rPr lang="ru-RU" dirty="0"/>
              <a:t> </a:t>
            </a:r>
            <a:r>
              <a:rPr lang="ru-RU" dirty="0" err="1"/>
              <a:t>өнімдерін</a:t>
            </a:r>
            <a:r>
              <a:rPr lang="ru-RU" dirty="0"/>
              <a:t> </a:t>
            </a:r>
            <a:r>
              <a:rPr lang="ru-RU" dirty="0" err="1"/>
              <a:t>өңдейтін</a:t>
            </a:r>
            <a:r>
              <a:rPr lang="ru-RU" dirty="0"/>
              <a:t> </a:t>
            </a:r>
            <a:r>
              <a:rPr lang="ru-RU" dirty="0" err="1"/>
              <a:t>шағын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орта </a:t>
            </a:r>
            <a:r>
              <a:rPr lang="ru-RU" dirty="0" err="1"/>
              <a:t>кәсіпорындарды</a:t>
            </a:r>
            <a:r>
              <a:rPr lang="ru-RU" dirty="0"/>
              <a:t> </a:t>
            </a:r>
            <a:r>
              <a:rPr lang="ru-RU" dirty="0" err="1"/>
              <a:t>дамытуға</a:t>
            </a:r>
            <a:r>
              <a:rPr lang="ru-RU" dirty="0"/>
              <a:t> </a:t>
            </a:r>
            <a:r>
              <a:rPr lang="ru-RU" dirty="0" err="1"/>
              <a:t>көңіл</a:t>
            </a:r>
            <a:r>
              <a:rPr lang="ru-RU" dirty="0"/>
              <a:t> </a:t>
            </a:r>
            <a:r>
              <a:rPr lang="ru-RU" dirty="0" err="1" smtClean="0"/>
              <a:t>бөлінеді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241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Стратегический план 2025 - Официальный информационный ресурс  Премьер-Министра Республики Казахстан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27" y="226580"/>
            <a:ext cx="9807165" cy="648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046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69924"/>
            <a:ext cx="10515600" cy="798657"/>
          </a:xfrm>
        </p:spPr>
        <p:txBody>
          <a:bodyPr>
            <a:normAutofit/>
          </a:bodyPr>
          <a:lstStyle/>
          <a:p>
            <a:r>
              <a:rPr lang="kk-KZ" sz="4000" dirty="0" smtClean="0"/>
              <a:t>ҚОРТЫНДЫ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Қазіргі</a:t>
            </a:r>
            <a:r>
              <a:rPr lang="ru-RU" sz="2400" dirty="0"/>
              <a:t> </a:t>
            </a:r>
            <a:r>
              <a:rPr lang="ru-RU" sz="2400" dirty="0" err="1"/>
              <a:t>Қазақстанның</a:t>
            </a:r>
            <a:r>
              <a:rPr lang="ru-RU" sz="2400" dirty="0"/>
              <a:t> </a:t>
            </a:r>
            <a:r>
              <a:rPr lang="ru-RU" sz="2400" dirty="0" err="1"/>
              <a:t>экономикалық</a:t>
            </a:r>
            <a:r>
              <a:rPr lang="ru-RU" sz="2400" dirty="0"/>
              <a:t> </a:t>
            </a:r>
            <a:r>
              <a:rPr lang="ru-RU" sz="2400" dirty="0" err="1"/>
              <a:t>кеңістігінде</a:t>
            </a:r>
            <a:r>
              <a:rPr lang="ru-RU" sz="2400" dirty="0"/>
              <a:t>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түрлі</a:t>
            </a:r>
            <a:r>
              <a:rPr lang="ru-RU" sz="2400" dirty="0"/>
              <a:t> </a:t>
            </a:r>
            <a:r>
              <a:rPr lang="ru-RU" sz="2400" dirty="0" err="1"/>
              <a:t>шешілмеген</a:t>
            </a:r>
            <a:r>
              <a:rPr lang="ru-RU" sz="2400" dirty="0"/>
              <a:t> </a:t>
            </a:r>
            <a:r>
              <a:rPr lang="ru-RU" sz="2400" dirty="0" err="1"/>
              <a:t>мәселелер</a:t>
            </a:r>
            <a:r>
              <a:rPr lang="ru-RU" sz="2400" dirty="0"/>
              <a:t> </a:t>
            </a:r>
            <a:r>
              <a:rPr lang="ru-RU" sz="2400" dirty="0" smtClean="0"/>
              <a:t>бар. Республика </a:t>
            </a:r>
            <a:r>
              <a:rPr lang="ru-RU" sz="2400" dirty="0" err="1" smtClean="0"/>
              <a:t>аумағы</a:t>
            </a:r>
            <a:r>
              <a:rPr lang="ru-RU" sz="2400" dirty="0" smtClean="0"/>
              <a:t> даму </a:t>
            </a:r>
            <a:r>
              <a:rPr lang="ru-RU" sz="2400" dirty="0" err="1"/>
              <a:t>деңгейі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аймақтардан</a:t>
            </a:r>
            <a:r>
              <a:rPr lang="ru-RU" sz="2400" dirty="0"/>
              <a:t> </a:t>
            </a:r>
            <a:r>
              <a:rPr lang="ru-RU" sz="2400" dirty="0" err="1"/>
              <a:t>құралады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Республикада</a:t>
            </a:r>
            <a:r>
              <a:rPr lang="ru-RU" sz="2400" dirty="0" smtClean="0"/>
              <a:t>  </a:t>
            </a:r>
            <a:r>
              <a:rPr lang="ru-RU" sz="2400" dirty="0" err="1"/>
              <a:t>қалыптасқан</a:t>
            </a:r>
            <a:r>
              <a:rPr lang="ru-RU" sz="2400" dirty="0"/>
              <a:t> </a:t>
            </a:r>
            <a:r>
              <a:rPr lang="ru-RU" sz="2400" dirty="0" err="1" smtClean="0"/>
              <a:t>орналастыру</a:t>
            </a:r>
            <a:r>
              <a:rPr lang="ru-RU" sz="2400" dirty="0" smtClean="0"/>
              <a:t> </a:t>
            </a:r>
            <a:r>
              <a:rPr lang="ru-RU" sz="2400" dirty="0" err="1"/>
              <a:t>жүйес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ru-RU" sz="2400" dirty="0" err="1"/>
              <a:t>өз</a:t>
            </a:r>
            <a:r>
              <a:rPr lang="ru-RU" sz="2400" dirty="0"/>
              <a:t> </a:t>
            </a:r>
            <a:r>
              <a:rPr lang="ru-RU" sz="2400" dirty="0" err="1"/>
              <a:t>ти</a:t>
            </a:r>
            <a:r>
              <a:rPr lang="en-US" sz="2400" dirty="0" err="1"/>
              <a:t>i</a:t>
            </a:r>
            <a:r>
              <a:rPr lang="ru-RU" sz="2400" dirty="0" err="1"/>
              <a:t>мд</a:t>
            </a:r>
            <a:r>
              <a:rPr lang="en-US" sz="2400" dirty="0" err="1"/>
              <a:t>i</a:t>
            </a:r>
            <a:r>
              <a:rPr lang="ru-RU" sz="2400" dirty="0"/>
              <a:t>л</a:t>
            </a:r>
            <a:r>
              <a:rPr lang="en-US" sz="2400" dirty="0" err="1"/>
              <a:t>i</a:t>
            </a:r>
            <a:r>
              <a:rPr lang="ru-RU" sz="2400" dirty="0"/>
              <a:t>г</a:t>
            </a:r>
            <a:r>
              <a:rPr lang="en-US" sz="2400" dirty="0" err="1"/>
              <a:t>i</a:t>
            </a:r>
            <a:r>
              <a:rPr lang="ru-RU" sz="2400" dirty="0"/>
              <a:t>н </a:t>
            </a:r>
            <a:r>
              <a:rPr lang="ru-RU" sz="2400" dirty="0" err="1"/>
              <a:t>жоғалтты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қаз</a:t>
            </a:r>
            <a:r>
              <a:rPr lang="en-US" sz="2400" dirty="0" err="1"/>
              <a:t>i</a:t>
            </a:r>
            <a:r>
              <a:rPr lang="ru-RU" sz="2400" dirty="0" err="1"/>
              <a:t>рг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ru-RU" sz="2400" dirty="0" err="1"/>
              <a:t>уақытта</a:t>
            </a:r>
            <a:r>
              <a:rPr lang="ru-RU" sz="2400" dirty="0"/>
              <a:t> </a:t>
            </a:r>
            <a:r>
              <a:rPr lang="ru-RU" sz="2400" dirty="0" err="1"/>
              <a:t>қалыптасып</a:t>
            </a:r>
            <a:r>
              <a:rPr lang="ru-RU" sz="2400" dirty="0"/>
              <a:t> </a:t>
            </a:r>
            <a:r>
              <a:rPr lang="ru-RU" sz="2400" dirty="0" err="1"/>
              <a:t>жатқан</a:t>
            </a:r>
            <a:r>
              <a:rPr lang="ru-RU" sz="2400" dirty="0"/>
              <a:t> </a:t>
            </a:r>
            <a:r>
              <a:rPr lang="ru-RU" sz="2400" dirty="0" err="1"/>
              <a:t>елд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ru-RU" sz="2400" dirty="0" err="1"/>
              <a:t>кең</a:t>
            </a:r>
            <a:r>
              <a:rPr lang="en-US" sz="2400" dirty="0" err="1"/>
              <a:t>i</a:t>
            </a:r>
            <a:r>
              <a:rPr lang="ru-RU" sz="2400" dirty="0" err="1"/>
              <a:t>ст</a:t>
            </a:r>
            <a:r>
              <a:rPr lang="en-US" sz="2400" dirty="0" err="1"/>
              <a:t>i</a:t>
            </a:r>
            <a:r>
              <a:rPr lang="ru-RU" sz="2400" dirty="0" err="1"/>
              <a:t>кт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ru-RU" sz="2400" dirty="0" err="1"/>
              <a:t>экономикалық</a:t>
            </a:r>
            <a:r>
              <a:rPr lang="ru-RU" sz="2400" dirty="0"/>
              <a:t>  </a:t>
            </a:r>
            <a:r>
              <a:rPr lang="ru-RU" sz="2400" dirty="0" err="1"/>
              <a:t>ұйымдастыруға</a:t>
            </a:r>
            <a:r>
              <a:rPr lang="ru-RU" sz="2400" dirty="0"/>
              <a:t>  </a:t>
            </a:r>
            <a:r>
              <a:rPr lang="ru-RU" sz="2400" dirty="0" err="1"/>
              <a:t>сәйкес</a:t>
            </a:r>
            <a:r>
              <a:rPr lang="ru-RU" sz="2400" dirty="0"/>
              <a:t> </a:t>
            </a:r>
            <a:r>
              <a:rPr lang="ru-RU" sz="2400" dirty="0" err="1"/>
              <a:t>келмейд</a:t>
            </a:r>
            <a:r>
              <a:rPr lang="en-US" sz="2400" dirty="0" err="1"/>
              <a:t>i</a:t>
            </a:r>
            <a:r>
              <a:rPr lang="en-US" sz="2400" dirty="0"/>
              <a:t>. </a:t>
            </a:r>
            <a:r>
              <a:rPr lang="ru-RU" sz="2400" dirty="0" err="1"/>
              <a:t>Бұрын</a:t>
            </a:r>
            <a:r>
              <a:rPr lang="ru-RU" sz="2400" dirty="0"/>
              <a:t> </a:t>
            </a:r>
            <a:r>
              <a:rPr lang="ru-RU" sz="2400" dirty="0" err="1"/>
              <a:t>минералдық</a:t>
            </a:r>
            <a:r>
              <a:rPr lang="ru-RU" sz="2400" dirty="0"/>
              <a:t>-шик</a:t>
            </a:r>
            <a:r>
              <a:rPr lang="en-US" sz="2400" dirty="0" err="1"/>
              <a:t>i</a:t>
            </a:r>
            <a:r>
              <a:rPr lang="ru-RU" sz="2400" dirty="0" err="1"/>
              <a:t>зат</a:t>
            </a:r>
            <a:r>
              <a:rPr lang="ru-RU" sz="2400" dirty="0"/>
              <a:t> </a:t>
            </a:r>
            <a:r>
              <a:rPr lang="ru-RU" sz="2400" dirty="0" err="1"/>
              <a:t>кен</a:t>
            </a:r>
            <a:r>
              <a:rPr lang="ru-RU" sz="2400" dirty="0"/>
              <a:t> </a:t>
            </a:r>
            <a:r>
              <a:rPr lang="ru-RU" sz="2400" dirty="0" err="1"/>
              <a:t>орындарының</a:t>
            </a:r>
            <a:r>
              <a:rPr lang="ru-RU" sz="2400" dirty="0"/>
              <a:t> </a:t>
            </a:r>
            <a:r>
              <a:rPr lang="ru-RU" sz="2400" dirty="0" err="1"/>
              <a:t>базасында</a:t>
            </a:r>
            <a:r>
              <a:rPr lang="ru-RU" sz="2400" dirty="0"/>
              <a:t> </a:t>
            </a:r>
            <a:r>
              <a:rPr lang="ru-RU" sz="2400" dirty="0" err="1"/>
              <a:t>салынған</a:t>
            </a:r>
            <a:r>
              <a:rPr lang="ru-RU" sz="2400" dirty="0"/>
              <a:t> </a:t>
            </a:r>
            <a:r>
              <a:rPr lang="ru-RU" sz="2400" dirty="0" err="1"/>
              <a:t>жекелеген</a:t>
            </a:r>
            <a:r>
              <a:rPr lang="ru-RU" sz="2400" dirty="0"/>
              <a:t> </a:t>
            </a:r>
            <a:r>
              <a:rPr lang="ru-RU" sz="2400" dirty="0" err="1"/>
              <a:t>шағын</a:t>
            </a:r>
            <a:r>
              <a:rPr lang="ru-RU" sz="2400" dirty="0"/>
              <a:t> </a:t>
            </a:r>
            <a:r>
              <a:rPr lang="ru-RU" sz="2400" dirty="0" err="1"/>
              <a:t>қалалар</a:t>
            </a:r>
            <a:r>
              <a:rPr lang="ru-RU" sz="2400" dirty="0"/>
              <a:t>, </a:t>
            </a:r>
            <a:r>
              <a:rPr lang="ru-RU" sz="2400" dirty="0" err="1"/>
              <a:t>кенттер</a:t>
            </a:r>
            <a:r>
              <a:rPr lang="ru-RU" sz="2400" dirty="0"/>
              <a:t>, </a:t>
            </a:r>
            <a:r>
              <a:rPr lang="ru-RU" sz="2400" dirty="0" err="1"/>
              <a:t>сондай-ақ</a:t>
            </a:r>
            <a:r>
              <a:rPr lang="ru-RU" sz="2400" dirty="0"/>
              <a:t> </a:t>
            </a:r>
            <a:r>
              <a:rPr lang="ru-RU" sz="2400" dirty="0" err="1"/>
              <a:t>қалыпты</a:t>
            </a:r>
            <a:r>
              <a:rPr lang="ru-RU" sz="2400" dirty="0"/>
              <a:t> </a:t>
            </a:r>
            <a:r>
              <a:rPr lang="ru-RU" sz="2400" dirty="0" err="1"/>
              <a:t>өм</a:t>
            </a:r>
            <a:r>
              <a:rPr lang="en-US" sz="2400" dirty="0" err="1"/>
              <a:t>i</a:t>
            </a:r>
            <a:r>
              <a:rPr lang="ru-RU" sz="2400" dirty="0"/>
              <a:t>р </a:t>
            </a:r>
            <a:r>
              <a:rPr lang="ru-RU" sz="2400" dirty="0" err="1"/>
              <a:t>сүру</a:t>
            </a:r>
            <a:r>
              <a:rPr lang="ru-RU" sz="2400" dirty="0"/>
              <a:t> </a:t>
            </a:r>
            <a:r>
              <a:rPr lang="ru-RU" sz="2400" dirty="0" err="1"/>
              <a:t>үш</a:t>
            </a:r>
            <a:r>
              <a:rPr lang="en-US" sz="2400" dirty="0" err="1"/>
              <a:t>i</a:t>
            </a:r>
            <a:r>
              <a:rPr lang="ru-RU" sz="2400" dirty="0"/>
              <a:t>н </a:t>
            </a:r>
            <a:r>
              <a:rPr lang="ru-RU" sz="2400" dirty="0" err="1"/>
              <a:t>жарамсыз</a:t>
            </a:r>
            <a:r>
              <a:rPr lang="ru-RU" sz="2400" dirty="0"/>
              <a:t> </a:t>
            </a:r>
            <a:r>
              <a:rPr lang="ru-RU" sz="2400" dirty="0" err="1"/>
              <a:t>аумақтардағы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даму </a:t>
            </a:r>
            <a:r>
              <a:rPr lang="ru-RU" sz="2400" dirty="0" err="1"/>
              <a:t>орталықтарынан</a:t>
            </a:r>
            <a:r>
              <a:rPr lang="ru-RU" sz="2400" dirty="0"/>
              <a:t> </a:t>
            </a:r>
            <a:r>
              <a:rPr lang="ru-RU" sz="2400" dirty="0" err="1"/>
              <a:t>шалғайдағы</a:t>
            </a:r>
            <a:r>
              <a:rPr lang="ru-RU" sz="2400" dirty="0"/>
              <a:t> </a:t>
            </a:r>
            <a:r>
              <a:rPr lang="ru-RU" sz="2400" dirty="0" err="1"/>
              <a:t>ауылдар</a:t>
            </a:r>
            <a:r>
              <a:rPr lang="ru-RU" sz="2400" dirty="0"/>
              <a:t> </a:t>
            </a:r>
            <a:r>
              <a:rPr lang="ru-RU" sz="2400" dirty="0" err="1"/>
              <a:t>перспективасыз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қалды</a:t>
            </a:r>
            <a:r>
              <a:rPr lang="ru-RU" sz="2400" dirty="0" smtClean="0"/>
              <a:t>.</a:t>
            </a:r>
          </a:p>
          <a:p>
            <a:r>
              <a:rPr lang="kk-KZ" sz="2400" dirty="0" smtClean="0"/>
              <a:t>Бұл шешілуі тиіс күрделі мәселелердің бірі болып табылады.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8799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800" dirty="0" smtClean="0"/>
              <a:t>НАЗАРЛАРЫҢЫЗҒА РАХМЕТ!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64189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6018" y="669926"/>
            <a:ext cx="10515600" cy="978766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АУМАҚТЫҢ ТҰРАҚТЫ ДАМУЫН БАСҚАРУ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4346" y="1828800"/>
            <a:ext cx="10515600" cy="3960236"/>
          </a:xfrm>
        </p:spPr>
        <p:txBody>
          <a:bodyPr>
            <a:normAutofit/>
          </a:bodyPr>
          <a:lstStyle/>
          <a:p>
            <a:r>
              <a:rPr lang="ru-RU" sz="2400" dirty="0" err="1"/>
              <a:t>Қазіргі</a:t>
            </a:r>
            <a:r>
              <a:rPr lang="ru-RU" sz="2400" dirty="0"/>
              <a:t> </a:t>
            </a:r>
            <a:r>
              <a:rPr lang="ru-RU" sz="2400" dirty="0" err="1"/>
              <a:t>кезде</a:t>
            </a:r>
            <a:r>
              <a:rPr lang="ru-RU" sz="2400" dirty="0"/>
              <a:t> </a:t>
            </a:r>
            <a:r>
              <a:rPr lang="ru-RU" sz="2400" dirty="0" err="1"/>
              <a:t>басқару</a:t>
            </a:r>
            <a:r>
              <a:rPr lang="ru-RU" sz="2400" dirty="0"/>
              <a:t> </a:t>
            </a:r>
            <a:r>
              <a:rPr lang="ru-RU" sz="2400" dirty="0" err="1"/>
              <a:t>субъектілері</a:t>
            </a:r>
            <a:r>
              <a:rPr lang="ru-RU" sz="2400" dirty="0"/>
              <a:t> мен </a:t>
            </a:r>
            <a:r>
              <a:rPr lang="ru-RU" sz="2400" dirty="0" err="1"/>
              <a:t>басқару</a:t>
            </a:r>
            <a:r>
              <a:rPr lang="ru-RU" sz="2400" dirty="0"/>
              <a:t> </a:t>
            </a:r>
            <a:r>
              <a:rPr lang="ru-RU" sz="2400" dirty="0" err="1"/>
              <a:t>шешімдерін</a:t>
            </a:r>
            <a:r>
              <a:rPr lang="ru-RU" sz="2400" dirty="0"/>
              <a:t> </a:t>
            </a:r>
            <a:r>
              <a:rPr lang="ru-RU" sz="2400" dirty="0" err="1"/>
              <a:t>қабылдауға</a:t>
            </a:r>
            <a:r>
              <a:rPr lang="ru-RU" sz="2400" dirty="0"/>
              <a:t> </a:t>
            </a:r>
            <a:r>
              <a:rPr lang="ru-RU" sz="2400" dirty="0" err="1"/>
              <a:t>әсер</a:t>
            </a:r>
            <a:r>
              <a:rPr lang="ru-RU" sz="2400" dirty="0"/>
              <a:t> </a:t>
            </a:r>
            <a:r>
              <a:rPr lang="ru-RU" sz="2400" dirty="0" err="1"/>
              <a:t>ететін</a:t>
            </a:r>
            <a:r>
              <a:rPr lang="ru-RU" sz="2400" dirty="0"/>
              <a:t> </a:t>
            </a:r>
            <a:r>
              <a:rPr lang="ru-RU" sz="2400" dirty="0" err="1"/>
              <a:t>субъектілер</a:t>
            </a:r>
            <a:r>
              <a:rPr lang="ru-RU" sz="2400" dirty="0"/>
              <a:t> </a:t>
            </a:r>
            <a:r>
              <a:rPr lang="ru-RU" sz="2400" dirty="0" err="1"/>
              <a:t>санының</a:t>
            </a:r>
            <a:r>
              <a:rPr lang="ru-RU" sz="2400" dirty="0"/>
              <a:t> </a:t>
            </a:r>
            <a:r>
              <a:rPr lang="ru-RU" sz="2400" dirty="0" err="1"/>
              <a:t>артуы</a:t>
            </a:r>
            <a:r>
              <a:rPr lang="ru-RU" sz="2400" dirty="0"/>
              <a:t> </a:t>
            </a:r>
            <a:r>
              <a:rPr lang="ru-RU" sz="2400" dirty="0" err="1"/>
              <a:t>байқалады</a:t>
            </a:r>
            <a:r>
              <a:rPr lang="ru-RU" sz="2400" dirty="0"/>
              <a:t> </a:t>
            </a:r>
            <a:r>
              <a:rPr lang="ru-RU" sz="2400" dirty="0" err="1"/>
              <a:t>бұл</a:t>
            </a:r>
            <a:r>
              <a:rPr lang="ru-RU" sz="2400" dirty="0" smtClean="0"/>
              <a:t>:</a:t>
            </a:r>
          </a:p>
          <a:p>
            <a:r>
              <a:rPr lang="ru-RU" sz="2400" dirty="0" err="1" smtClean="0"/>
              <a:t>саяси</a:t>
            </a:r>
            <a:r>
              <a:rPr lang="ru-RU" sz="2400" dirty="0" smtClean="0"/>
              <a:t> </a:t>
            </a:r>
            <a:r>
              <a:rPr lang="ru-RU" sz="2400" dirty="0" err="1" smtClean="0"/>
              <a:t>партиялар</a:t>
            </a:r>
            <a:endParaRPr lang="ru-RU" sz="2400" dirty="0" smtClean="0"/>
          </a:p>
          <a:p>
            <a:r>
              <a:rPr lang="ru-RU" sz="2400" dirty="0" err="1" smtClean="0"/>
              <a:t>үкіметтік</a:t>
            </a:r>
            <a:r>
              <a:rPr lang="ru-RU" sz="2400" dirty="0" smtClean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 </a:t>
            </a:r>
            <a:r>
              <a:rPr lang="ru-RU" sz="2400" dirty="0" err="1"/>
              <a:t>қоғамдық</a:t>
            </a:r>
            <a:r>
              <a:rPr lang="ru-RU" sz="2400" dirty="0"/>
              <a:t> </a:t>
            </a:r>
            <a:r>
              <a:rPr lang="ru-RU" sz="2400" dirty="0" err="1" smtClean="0"/>
              <a:t>ұйымдар</a:t>
            </a:r>
            <a:endParaRPr lang="ru-RU" sz="2400" dirty="0" smtClean="0"/>
          </a:p>
          <a:p>
            <a:r>
              <a:rPr lang="ru-RU" sz="2400" dirty="0" err="1" smtClean="0"/>
              <a:t>азаматтық</a:t>
            </a:r>
            <a:r>
              <a:rPr lang="ru-RU" sz="2400" dirty="0" smtClean="0"/>
              <a:t> </a:t>
            </a:r>
            <a:r>
              <a:rPr lang="ru-RU" sz="2400" dirty="0" err="1"/>
              <a:t>қоғам</a:t>
            </a:r>
            <a:r>
              <a:rPr lang="ru-RU" sz="2400" dirty="0"/>
              <a:t> </a:t>
            </a:r>
            <a:r>
              <a:rPr lang="ru-RU" sz="2400" dirty="0" err="1"/>
              <a:t>институттары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т. б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Басқару</a:t>
            </a:r>
            <a:r>
              <a:rPr lang="ru-RU" sz="2400" dirty="0" smtClean="0"/>
              <a:t> </a:t>
            </a:r>
            <a:r>
              <a:rPr lang="ru-RU" sz="2400" dirty="0" err="1"/>
              <a:t>жүйесі</a:t>
            </a:r>
            <a:r>
              <a:rPr lang="ru-RU" sz="2400" dirty="0"/>
              <a:t> </a:t>
            </a:r>
            <a:r>
              <a:rPr lang="ru-RU" sz="2400" dirty="0" err="1"/>
              <a:t>күрделі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ашық</a:t>
            </a:r>
            <a:r>
              <a:rPr lang="ru-RU" sz="2400" dirty="0"/>
              <a:t> </a:t>
            </a:r>
            <a:r>
              <a:rPr lang="ru-RU" sz="2400" dirty="0" err="1"/>
              <a:t>жүйе</a:t>
            </a:r>
            <a:r>
              <a:rPr lang="ru-RU" sz="2400" dirty="0"/>
              <a:t>,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факторлар</a:t>
            </a:r>
            <a:r>
              <a:rPr lang="ru-RU" sz="2400" dirty="0"/>
              <a:t> </a:t>
            </a:r>
            <a:r>
              <a:rPr lang="ru-RU" sz="2400" dirty="0" err="1"/>
              <a:t>әсер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, ал </a:t>
            </a:r>
            <a:r>
              <a:rPr lang="ru-RU" sz="2400" dirty="0" err="1"/>
              <a:t>басқару</a:t>
            </a:r>
            <a:r>
              <a:rPr lang="ru-RU" sz="2400" dirty="0"/>
              <a:t> </a:t>
            </a:r>
            <a:r>
              <a:rPr lang="ru-RU" sz="2400" dirty="0" err="1"/>
              <a:t>субъектісі</a:t>
            </a:r>
            <a:r>
              <a:rPr lang="ru-RU" sz="2400" dirty="0"/>
              <a:t> </a:t>
            </a:r>
            <a:r>
              <a:rPr lang="ru-RU" sz="2400" dirty="0" err="1"/>
              <a:t>күрделі</a:t>
            </a:r>
            <a:r>
              <a:rPr lang="ru-RU" sz="2400" dirty="0"/>
              <a:t> </a:t>
            </a:r>
            <a:r>
              <a:rPr lang="ru-RU" sz="2400" dirty="0" err="1"/>
              <a:t>иерархиямен</a:t>
            </a:r>
            <a:r>
              <a:rPr lang="ru-RU" sz="2400" dirty="0"/>
              <a:t> </a:t>
            </a:r>
            <a:r>
              <a:rPr lang="ru-RU" sz="2400" dirty="0" err="1"/>
              <a:t>сипатталады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73880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АУМАҚТЫҢ ТҰРАҚТЫ ДАМУЫН БАСҚАРУ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Шет</a:t>
            </a:r>
            <a:r>
              <a:rPr lang="ru-RU" sz="2400" dirty="0"/>
              <a:t> </a:t>
            </a:r>
            <a:r>
              <a:rPr lang="ru-RU" sz="2400" dirty="0" err="1"/>
              <a:t>елдердің</a:t>
            </a:r>
            <a:r>
              <a:rPr lang="ru-RU" sz="2400" dirty="0"/>
              <a:t> </a:t>
            </a:r>
            <a:r>
              <a:rPr lang="ru-RU" sz="2400" dirty="0" err="1"/>
              <a:t>экономикасында</a:t>
            </a:r>
            <a:r>
              <a:rPr lang="ru-RU" sz="2400" dirty="0"/>
              <a:t> </a:t>
            </a:r>
            <a:r>
              <a:rPr lang="ru-RU" sz="2400" dirty="0" err="1"/>
              <a:t>мемлекеттің</a:t>
            </a:r>
            <a:r>
              <a:rPr lang="ru-RU" sz="2400" dirty="0"/>
              <a:t> </a:t>
            </a:r>
            <a:r>
              <a:rPr lang="ru-RU" sz="2400" dirty="0" err="1"/>
              <a:t>аумақты</a:t>
            </a:r>
            <a:r>
              <a:rPr lang="ru-RU" sz="2400" dirty="0"/>
              <a:t> </a:t>
            </a:r>
            <a:r>
              <a:rPr lang="ru-RU" sz="2400" dirty="0" err="1"/>
              <a:t>басқаруға</a:t>
            </a:r>
            <a:r>
              <a:rPr lang="ru-RU" sz="2400" dirty="0"/>
              <a:t> </a:t>
            </a:r>
            <a:r>
              <a:rPr lang="ru-RU" sz="2400" dirty="0" err="1"/>
              <a:t>араласуы</a:t>
            </a:r>
            <a:r>
              <a:rPr lang="ru-RU" sz="2400" dirty="0"/>
              <a:t> </a:t>
            </a:r>
            <a:r>
              <a:rPr lang="ru-RU" sz="2400" dirty="0" err="1"/>
              <a:t>маневрлік</a:t>
            </a:r>
            <a:r>
              <a:rPr lang="ru-RU" sz="2400" dirty="0"/>
              <a:t> процесс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/>
              <a:t>,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мемлекеттік</a:t>
            </a:r>
            <a:r>
              <a:rPr lang="ru-RU" sz="2400" dirty="0"/>
              <a:t> </a:t>
            </a:r>
            <a:r>
              <a:rPr lang="ru-RU" sz="2400" dirty="0" err="1"/>
              <a:t>реттеу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басқару</a:t>
            </a:r>
            <a:r>
              <a:rPr lang="ru-RU" sz="2400" dirty="0"/>
              <a:t> </a:t>
            </a:r>
            <a:r>
              <a:rPr lang="ru-RU" sz="2400" dirty="0" err="1"/>
              <a:t>деңгейі</a:t>
            </a:r>
            <a:r>
              <a:rPr lang="ru-RU" sz="2400" dirty="0"/>
              <a:t> </a:t>
            </a:r>
            <a:r>
              <a:rPr lang="ru-RU" sz="2400" dirty="0" err="1"/>
              <a:t>үнемі</a:t>
            </a:r>
            <a:r>
              <a:rPr lang="ru-RU" sz="2400" dirty="0"/>
              <a:t> </a:t>
            </a:r>
            <a:r>
              <a:rPr lang="ru-RU" sz="2400" dirty="0" err="1"/>
              <a:t>өзгеріп</a:t>
            </a:r>
            <a:r>
              <a:rPr lang="ru-RU" sz="2400" dirty="0"/>
              <a:t> </a:t>
            </a:r>
            <a:r>
              <a:rPr lang="ru-RU" sz="2400" dirty="0" err="1"/>
              <a:t>отырады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Мемлекеттік</a:t>
            </a:r>
            <a:r>
              <a:rPr lang="ru-RU" sz="2400" dirty="0" smtClean="0"/>
              <a:t> </a:t>
            </a:r>
            <a:r>
              <a:rPr lang="ru-RU" sz="2400" dirty="0" err="1"/>
              <a:t>реттеудің</a:t>
            </a:r>
            <a:r>
              <a:rPr lang="ru-RU" sz="2400" dirty="0"/>
              <a:t> </a:t>
            </a:r>
            <a:r>
              <a:rPr lang="ru-RU" sz="2400" dirty="0" err="1"/>
              <a:t>нысаны</a:t>
            </a:r>
            <a:r>
              <a:rPr lang="ru-RU" sz="2400" dirty="0"/>
              <a:t> мен </a:t>
            </a:r>
            <a:r>
              <a:rPr lang="ru-RU" sz="2400" dirty="0" err="1"/>
              <a:t>әдістеріне</a:t>
            </a:r>
            <a:r>
              <a:rPr lang="ru-RU" sz="2400" dirty="0"/>
              <a:t> </a:t>
            </a:r>
            <a:r>
              <a:rPr lang="ru-RU" sz="2400" dirty="0" err="1"/>
              <a:t>келетін</a:t>
            </a:r>
            <a:r>
              <a:rPr lang="ru-RU" sz="2400" dirty="0"/>
              <a:t> </a:t>
            </a:r>
            <a:r>
              <a:rPr lang="ru-RU" sz="2400" dirty="0" err="1"/>
              <a:t>болсақ</a:t>
            </a:r>
            <a:r>
              <a:rPr lang="ru-RU" sz="2400" dirty="0"/>
              <a:t>,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 smtClean="0"/>
              <a:t>әр</a:t>
            </a:r>
            <a:r>
              <a:rPr lang="ru-RU" sz="2400" dirty="0" smtClean="0"/>
              <a:t> </a:t>
            </a:r>
            <a:r>
              <a:rPr lang="ru-RU" sz="2400" dirty="0" err="1" smtClean="0"/>
              <a:t>мемлекетте</a:t>
            </a:r>
            <a:r>
              <a:rPr lang="ru-RU" sz="2400" dirty="0" smtClean="0"/>
              <a:t> </a:t>
            </a:r>
            <a:r>
              <a:rPr lang="ru-RU" sz="2400" dirty="0" err="1" smtClean="0"/>
              <a:t>өзгеше</a:t>
            </a:r>
            <a:r>
              <a:rPr lang="ru-RU" sz="2400" dirty="0" smtClean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ел </a:t>
            </a:r>
            <a:r>
              <a:rPr lang="ru-RU" sz="2400" dirty="0" err="1"/>
              <a:t>ішінде</a:t>
            </a:r>
            <a:r>
              <a:rPr lang="ru-RU" sz="2400" dirty="0"/>
              <a:t> </a:t>
            </a:r>
            <a:r>
              <a:rPr lang="ru-RU" sz="2400" dirty="0" err="1"/>
              <a:t>түрлі</a:t>
            </a:r>
            <a:r>
              <a:rPr lang="ru-RU" sz="2400" dirty="0"/>
              <a:t> </a:t>
            </a:r>
            <a:r>
              <a:rPr lang="ru-RU" sz="2400" dirty="0" err="1"/>
              <a:t>болуы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, </a:t>
            </a:r>
            <a:r>
              <a:rPr lang="ru-RU" sz="2400" dirty="0" err="1" smtClean="0"/>
              <a:t>бұл</a:t>
            </a:r>
            <a:r>
              <a:rPr lang="ru-RU" sz="2400" dirty="0" smtClean="0"/>
              <a:t> </a:t>
            </a:r>
            <a:r>
              <a:rPr lang="ru-RU" sz="2400" dirty="0" err="1" smtClean="0"/>
              <a:t>мемлекеттің</a:t>
            </a:r>
            <a:r>
              <a:rPr lang="ru-RU" sz="2400" dirty="0" smtClean="0"/>
              <a:t> </a:t>
            </a:r>
            <a:r>
              <a:rPr lang="ru-RU" sz="2400" dirty="0" err="1" smtClean="0"/>
              <a:t>экономикалық</a:t>
            </a:r>
            <a:r>
              <a:rPr lang="ru-RU" sz="2400" dirty="0" smtClean="0"/>
              <a:t> </a:t>
            </a:r>
            <a:r>
              <a:rPr lang="ru-RU" sz="2400" dirty="0" err="1"/>
              <a:t>жағдайына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52649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893"/>
          </a:xfrm>
        </p:spPr>
        <p:txBody>
          <a:bodyPr>
            <a:normAutofit/>
          </a:bodyPr>
          <a:lstStyle/>
          <a:p>
            <a:r>
              <a:rPr lang="ru-RU" sz="3600" dirty="0" err="1" smtClean="0"/>
              <a:t>Аумақты</a:t>
            </a:r>
            <a:r>
              <a:rPr lang="ru-RU" sz="3600" dirty="0" smtClean="0"/>
              <a:t> </a:t>
            </a:r>
            <a:r>
              <a:rPr lang="ru-RU" sz="3600" dirty="0" err="1"/>
              <a:t>дамытуға</a:t>
            </a:r>
            <a:r>
              <a:rPr lang="ru-RU" sz="3600" dirty="0"/>
              <a:t> </a:t>
            </a:r>
            <a:r>
              <a:rPr lang="ru-RU" sz="3600" dirty="0" err="1"/>
              <a:t>арналған</a:t>
            </a:r>
            <a:r>
              <a:rPr lang="ru-RU" sz="3600" dirty="0"/>
              <a:t> </a:t>
            </a:r>
            <a:r>
              <a:rPr lang="ru-RU" sz="3600" dirty="0" err="1"/>
              <a:t>бағдарламалар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27018"/>
            <a:ext cx="10515600" cy="4749945"/>
          </a:xfrm>
        </p:spPr>
        <p:txBody>
          <a:bodyPr>
            <a:noAutofit/>
          </a:bodyPr>
          <a:lstStyle/>
          <a:p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аумақта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жобаларды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аймақтық</a:t>
            </a:r>
            <a:r>
              <a:rPr lang="ru-RU" dirty="0"/>
              <a:t> </a:t>
            </a:r>
            <a:r>
              <a:rPr lang="ru-RU" dirty="0" err="1"/>
              <a:t>бағдарламалар</a:t>
            </a:r>
            <a:r>
              <a:rPr lang="ru-RU" dirty="0"/>
              <a:t> </a:t>
            </a:r>
            <a:r>
              <a:rPr lang="ru-RU" dirty="0" err="1"/>
              <a:t>әзірлене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Ұлыбританияда</a:t>
            </a:r>
            <a:r>
              <a:rPr lang="ru-RU" dirty="0" smtClean="0"/>
              <a:t> </a:t>
            </a:r>
            <a:r>
              <a:rPr lang="ru-RU" dirty="0"/>
              <a:t>1934 </a:t>
            </a:r>
            <a:r>
              <a:rPr lang="ru-RU" dirty="0" err="1"/>
              <a:t>жылы</a:t>
            </a:r>
            <a:r>
              <a:rPr lang="ru-RU" dirty="0"/>
              <a:t> "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аудандар</a:t>
            </a:r>
            <a:r>
              <a:rPr lang="ru-RU" dirty="0"/>
              <a:t>"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заң</a:t>
            </a:r>
            <a:r>
              <a:rPr lang="ru-RU" dirty="0"/>
              <a:t> </a:t>
            </a:r>
            <a:r>
              <a:rPr lang="ru-RU" dirty="0" err="1"/>
              <a:t>қабылданды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дамуына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аумақтарды</a:t>
            </a:r>
            <a:r>
              <a:rPr lang="ru-RU" dirty="0"/>
              <a:t> </a:t>
            </a:r>
            <a:r>
              <a:rPr lang="ru-RU" dirty="0" err="1"/>
              <a:t>басқаруға</a:t>
            </a:r>
            <a:r>
              <a:rPr lang="ru-RU" dirty="0"/>
              <a:t> </a:t>
            </a:r>
            <a:r>
              <a:rPr lang="ru-RU" dirty="0" err="1"/>
              <a:t>сәтті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берді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Италия </a:t>
            </a:r>
            <a:r>
              <a:rPr lang="ru-RU" dirty="0"/>
              <a:t>мен </a:t>
            </a:r>
            <a:r>
              <a:rPr lang="ru-RU" dirty="0" err="1"/>
              <a:t>Францияда</a:t>
            </a:r>
            <a:r>
              <a:rPr lang="ru-RU" dirty="0"/>
              <a:t> </a:t>
            </a:r>
            <a:r>
              <a:rPr lang="ru-RU" dirty="0" err="1"/>
              <a:t>аймақтық</a:t>
            </a:r>
            <a:r>
              <a:rPr lang="ru-RU" dirty="0"/>
              <a:t> даму </a:t>
            </a:r>
            <a:r>
              <a:rPr lang="ru-RU" dirty="0" err="1"/>
              <a:t>бағдарламалар</a:t>
            </a:r>
            <a:r>
              <a:rPr lang="ru-RU" dirty="0"/>
              <a:t> 40-шы </a:t>
            </a:r>
            <a:r>
              <a:rPr lang="ru-RU" dirty="0" err="1"/>
              <a:t>жылдардан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асырылуда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осы </a:t>
            </a:r>
            <a:r>
              <a:rPr lang="ru-RU" dirty="0" err="1"/>
              <a:t>елдерге</a:t>
            </a:r>
            <a:r>
              <a:rPr lang="ru-RU" dirty="0"/>
              <a:t>  </a:t>
            </a:r>
            <a:r>
              <a:rPr lang="ru-RU" dirty="0" err="1"/>
              <a:t>жекелеген</a:t>
            </a:r>
            <a:r>
              <a:rPr lang="ru-RU" dirty="0"/>
              <a:t> </a:t>
            </a:r>
            <a:r>
              <a:rPr lang="ru-RU" dirty="0" err="1"/>
              <a:t>аумақтарды</a:t>
            </a:r>
            <a:r>
              <a:rPr lang="ru-RU" dirty="0"/>
              <a:t> </a:t>
            </a:r>
            <a:r>
              <a:rPr lang="ru-RU" dirty="0" err="1"/>
              <a:t>дағдарыстан</a:t>
            </a:r>
            <a:r>
              <a:rPr lang="ru-RU" dirty="0"/>
              <a:t> </a:t>
            </a:r>
            <a:r>
              <a:rPr lang="ru-RU" dirty="0" err="1"/>
              <a:t>шығаруға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аудандарды</a:t>
            </a:r>
            <a:r>
              <a:rPr lang="ru-RU" dirty="0"/>
              <a:t> </a:t>
            </a:r>
            <a:r>
              <a:rPr lang="ru-RU" dirty="0" err="1"/>
              <a:t>дамуды</a:t>
            </a:r>
            <a:r>
              <a:rPr lang="ru-RU" dirty="0"/>
              <a:t> </a:t>
            </a:r>
            <a:r>
              <a:rPr lang="ru-RU" dirty="0" err="1"/>
              <a:t>теңдестіруге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берді</a:t>
            </a:r>
            <a:r>
              <a:rPr lang="ru-RU" dirty="0" smtClean="0"/>
              <a:t>.</a:t>
            </a:r>
          </a:p>
          <a:p>
            <a:r>
              <a:rPr lang="ru-RU" dirty="0" smtClean="0"/>
              <a:t>Германия </a:t>
            </a:r>
            <a:r>
              <a:rPr lang="ru-RU" dirty="0"/>
              <a:t>мен </a:t>
            </a:r>
            <a:r>
              <a:rPr lang="ru-RU" dirty="0" err="1"/>
              <a:t>Норвегияда</a:t>
            </a:r>
            <a:r>
              <a:rPr lang="ru-RU" dirty="0"/>
              <a:t> </a:t>
            </a:r>
            <a:r>
              <a:rPr lang="ru-RU" dirty="0" err="1"/>
              <a:t>аймақтық</a:t>
            </a:r>
            <a:r>
              <a:rPr lang="ru-RU" dirty="0"/>
              <a:t> </a:t>
            </a:r>
            <a:r>
              <a:rPr lang="ru-RU" dirty="0" err="1"/>
              <a:t>бағдарламалар</a:t>
            </a:r>
            <a:r>
              <a:rPr lang="ru-RU" dirty="0"/>
              <a:t> 50-ші </a:t>
            </a:r>
            <a:r>
              <a:rPr lang="ru-RU" dirty="0" err="1"/>
              <a:t>жылдардан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Ұлыбритания</a:t>
            </a:r>
            <a:r>
              <a:rPr lang="ru-RU" dirty="0"/>
              <a:t>, Италия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Францияның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кездегі</a:t>
            </a:r>
            <a:r>
              <a:rPr lang="ru-RU" dirty="0"/>
              <a:t> </a:t>
            </a:r>
            <a:r>
              <a:rPr lang="ru-RU" dirty="0" err="1"/>
              <a:t>тәжірибесі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асырылған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Германия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бағдарламаларды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асыру</a:t>
            </a:r>
            <a:r>
              <a:rPr lang="ru-RU" dirty="0"/>
              <a:t> </a:t>
            </a:r>
            <a:r>
              <a:rPr lang="ru-RU" dirty="0" err="1"/>
              <a:t>аймақтық</a:t>
            </a:r>
            <a:r>
              <a:rPr lang="ru-RU" dirty="0"/>
              <a:t> </a:t>
            </a:r>
            <a:r>
              <a:rPr lang="ru-RU" dirty="0" err="1"/>
              <a:t>дамуды</a:t>
            </a:r>
            <a:r>
              <a:rPr lang="ru-RU" dirty="0"/>
              <a:t> </a:t>
            </a:r>
            <a:r>
              <a:rPr lang="ru-RU" dirty="0" err="1"/>
              <a:t>басқарудың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саясатының</a:t>
            </a:r>
            <a:r>
              <a:rPr lang="ru-RU" dirty="0"/>
              <a:t> </a:t>
            </a:r>
            <a:r>
              <a:rPr lang="ru-RU" dirty="0" err="1"/>
              <a:t>негізі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487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4200" cy="701675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Аумақты</a:t>
            </a:r>
            <a:r>
              <a:rPr lang="ru-RU" dirty="0" smtClean="0"/>
              <a:t> </a:t>
            </a:r>
            <a:r>
              <a:rPr lang="ru-RU" dirty="0" err="1"/>
              <a:t>дамытуға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бағдарламалар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99309"/>
            <a:ext cx="10515600" cy="4862946"/>
          </a:xfrm>
        </p:spPr>
        <p:txBody>
          <a:bodyPr>
            <a:normAutofit lnSpcReduction="10000"/>
          </a:bodyPr>
          <a:lstStyle/>
          <a:p>
            <a:pPr fontAlgn="t"/>
            <a:r>
              <a:rPr lang="ru-RU" dirty="0" err="1"/>
              <a:t>Мақсатты</a:t>
            </a:r>
            <a:r>
              <a:rPr lang="ru-RU" dirty="0"/>
              <a:t> </a:t>
            </a:r>
            <a:r>
              <a:rPr lang="ru-RU" dirty="0" err="1"/>
              <a:t>аймақтық</a:t>
            </a:r>
            <a:r>
              <a:rPr lang="ru-RU" dirty="0"/>
              <a:t> </a:t>
            </a:r>
            <a:r>
              <a:rPr lang="ru-RU" dirty="0" err="1"/>
              <a:t>бағдарламаларды</a:t>
            </a:r>
            <a:r>
              <a:rPr lang="ru-RU" dirty="0"/>
              <a:t> </a:t>
            </a:r>
            <a:r>
              <a:rPr lang="ru-RU" dirty="0" err="1"/>
              <a:t>әзірлеу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Еуропа</a:t>
            </a:r>
            <a:r>
              <a:rPr lang="ru-RU" dirty="0"/>
              <a:t> </a:t>
            </a:r>
            <a:r>
              <a:rPr lang="ru-RU" dirty="0" err="1"/>
              <a:t>елдерінде</a:t>
            </a:r>
            <a:r>
              <a:rPr lang="ru-RU" dirty="0"/>
              <a:t> (Германия, </a:t>
            </a:r>
            <a:r>
              <a:rPr lang="ru-RU" dirty="0" err="1"/>
              <a:t>Ұлыбритания</a:t>
            </a:r>
            <a:r>
              <a:rPr lang="ru-RU" dirty="0"/>
              <a:t>, Норвегия, Франция, Швеция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Еуропа</a:t>
            </a:r>
            <a:r>
              <a:rPr lang="ru-RU" dirty="0"/>
              <a:t> </a:t>
            </a:r>
            <a:r>
              <a:rPr lang="ru-RU" dirty="0" err="1"/>
              <a:t>мемлекеттерінде</a:t>
            </a:r>
            <a:r>
              <a:rPr lang="ru-RU" dirty="0"/>
              <a:t>)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 smtClean="0"/>
              <a:t>қолданылады</a:t>
            </a:r>
            <a:r>
              <a:rPr lang="ru-RU" dirty="0" smtClean="0"/>
              <a:t>.</a:t>
            </a:r>
          </a:p>
          <a:p>
            <a:pPr fontAlgn="t"/>
            <a:r>
              <a:rPr lang="ru-RU" dirty="0" smtClean="0"/>
              <a:t>АҚШ-</a:t>
            </a:r>
            <a:r>
              <a:rPr lang="ru-RU" dirty="0" err="1" smtClean="0"/>
              <a:t>тың</a:t>
            </a:r>
            <a:r>
              <a:rPr lang="ru-RU" dirty="0" smtClean="0"/>
              <a:t> 50штатының </a:t>
            </a:r>
            <a:r>
              <a:rPr lang="ru-RU" dirty="0"/>
              <a:t>43 </a:t>
            </a:r>
            <a:r>
              <a:rPr lang="ru-RU" dirty="0" smtClean="0"/>
              <a:t>-</a:t>
            </a:r>
            <a:r>
              <a:rPr lang="ru-RU" dirty="0"/>
              <a:t>інде </a:t>
            </a:r>
            <a:r>
              <a:rPr lang="ru-RU" dirty="0" err="1"/>
              <a:t>осындай</a:t>
            </a:r>
            <a:r>
              <a:rPr lang="ru-RU" dirty="0"/>
              <a:t> механизм </a:t>
            </a:r>
            <a:r>
              <a:rPr lang="ru-RU" dirty="0" err="1"/>
              <a:t>аймақтық</a:t>
            </a:r>
            <a:r>
              <a:rPr lang="ru-RU" dirty="0"/>
              <a:t> </a:t>
            </a:r>
            <a:r>
              <a:rPr lang="ru-RU" dirty="0" err="1"/>
              <a:t>мәселелерді</a:t>
            </a:r>
            <a:r>
              <a:rPr lang="ru-RU" dirty="0"/>
              <a:t> </a:t>
            </a:r>
            <a:r>
              <a:rPr lang="ru-RU" dirty="0" err="1"/>
              <a:t>шешу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, </a:t>
            </a:r>
            <a:r>
              <a:rPr lang="ru-RU" dirty="0" err="1"/>
              <a:t>атап</a:t>
            </a:r>
            <a:r>
              <a:rPr lang="ru-RU" dirty="0"/>
              <a:t> </a:t>
            </a:r>
            <a:r>
              <a:rPr lang="ru-RU" dirty="0" err="1"/>
              <a:t>айтқанда</a:t>
            </a:r>
            <a:r>
              <a:rPr lang="ru-RU" dirty="0"/>
              <a:t> </a:t>
            </a:r>
            <a:r>
              <a:rPr lang="ru-RU" dirty="0" err="1"/>
              <a:t>жол</a:t>
            </a:r>
            <a:r>
              <a:rPr lang="ru-RU" dirty="0"/>
              <a:t> салу, </a:t>
            </a:r>
            <a:r>
              <a:rPr lang="ru-RU" dirty="0" err="1"/>
              <a:t>шағын</a:t>
            </a:r>
            <a:r>
              <a:rPr lang="ru-RU" dirty="0"/>
              <a:t> </a:t>
            </a:r>
            <a:r>
              <a:rPr lang="ru-RU" dirty="0" err="1"/>
              <a:t>бизнесті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экологияны</a:t>
            </a:r>
            <a:r>
              <a:rPr lang="ru-RU" dirty="0"/>
              <a:t> </a:t>
            </a:r>
            <a:r>
              <a:rPr lang="ru-RU" dirty="0" err="1"/>
              <a:t>қолдау</a:t>
            </a:r>
            <a:r>
              <a:rPr lang="ru-RU" dirty="0" smtClean="0"/>
              <a:t>.</a:t>
            </a:r>
          </a:p>
          <a:p>
            <a:pPr fontAlgn="t"/>
            <a:r>
              <a:rPr lang="ru-RU" dirty="0" err="1" smtClean="0"/>
              <a:t>Францияда-депрессивті</a:t>
            </a:r>
            <a:r>
              <a:rPr lang="ru-RU" dirty="0" smtClean="0"/>
              <a:t> </a:t>
            </a:r>
            <a:r>
              <a:rPr lang="ru-RU" dirty="0" err="1"/>
              <a:t>аймақтардың</a:t>
            </a:r>
            <a:r>
              <a:rPr lang="ru-RU" dirty="0"/>
              <a:t> </a:t>
            </a:r>
            <a:r>
              <a:rPr lang="ru-RU" dirty="0" err="1"/>
              <a:t>экономикасын</a:t>
            </a:r>
            <a:r>
              <a:rPr lang="ru-RU" dirty="0"/>
              <a:t> </a:t>
            </a:r>
            <a:r>
              <a:rPr lang="ru-RU" dirty="0" err="1"/>
              <a:t>қалпына</a:t>
            </a:r>
            <a:r>
              <a:rPr lang="ru-RU" dirty="0"/>
              <a:t> </a:t>
            </a:r>
            <a:r>
              <a:rPr lang="ru-RU" dirty="0" err="1"/>
              <a:t>келтіру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 smtClean="0"/>
              <a:t>.</a:t>
            </a:r>
          </a:p>
          <a:p>
            <a:pPr fontAlgn="t"/>
            <a:r>
              <a:rPr lang="ru-RU" dirty="0" err="1" smtClean="0"/>
              <a:t>Жапонияда</a:t>
            </a:r>
            <a:r>
              <a:rPr lang="ru-RU" dirty="0" smtClean="0"/>
              <a:t> </a:t>
            </a:r>
            <a:r>
              <a:rPr lang="ru-RU" dirty="0" err="1" smtClean="0"/>
              <a:t>өңірлерді</a:t>
            </a:r>
            <a:r>
              <a:rPr lang="ru-RU" dirty="0" smtClean="0"/>
              <a:t> </a:t>
            </a:r>
            <a:r>
              <a:rPr lang="ru-RU" dirty="0" err="1"/>
              <a:t>дамыту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, </a:t>
            </a:r>
            <a:r>
              <a:rPr lang="ru-RU" dirty="0" err="1"/>
              <a:t>атап</a:t>
            </a:r>
            <a:r>
              <a:rPr lang="ru-RU" dirty="0"/>
              <a:t> </a:t>
            </a:r>
            <a:r>
              <a:rPr lang="ru-RU" dirty="0" err="1"/>
              <a:t>айтқанда</a:t>
            </a:r>
            <a:r>
              <a:rPr lang="ru-RU" dirty="0"/>
              <a:t> </a:t>
            </a:r>
            <a:r>
              <a:rPr lang="ru-RU" dirty="0" err="1" smtClean="0"/>
              <a:t>өндіргіш</a:t>
            </a:r>
            <a:r>
              <a:rPr lang="ru-RU" dirty="0" smtClean="0"/>
              <a:t> </a:t>
            </a:r>
            <a:r>
              <a:rPr lang="ru-RU" dirty="0" err="1"/>
              <a:t>күштерді</a:t>
            </a:r>
            <a:r>
              <a:rPr lang="ru-RU" dirty="0"/>
              <a:t> </a:t>
            </a:r>
            <a:r>
              <a:rPr lang="ru-RU" dirty="0" err="1"/>
              <a:t>ұтымды</a:t>
            </a:r>
            <a:r>
              <a:rPr lang="ru-RU" dirty="0"/>
              <a:t> </a:t>
            </a:r>
            <a:r>
              <a:rPr lang="ru-RU" dirty="0" err="1"/>
              <a:t>орналастыру</a:t>
            </a:r>
            <a:r>
              <a:rPr lang="ru-RU" dirty="0"/>
              <a:t>;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экономикалық</a:t>
            </a:r>
            <a:r>
              <a:rPr lang="ru-RU" dirty="0"/>
              <a:t> </a:t>
            </a:r>
            <a:r>
              <a:rPr lang="ru-RU" dirty="0" err="1"/>
              <a:t>аудандар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сәйкессіздіктерін</a:t>
            </a:r>
            <a:r>
              <a:rPr lang="ru-RU" dirty="0"/>
              <a:t> </a:t>
            </a:r>
            <a:r>
              <a:rPr lang="ru-RU" dirty="0" err="1"/>
              <a:t>жұмсарту</a:t>
            </a:r>
            <a:r>
              <a:rPr lang="ru-RU" dirty="0"/>
              <a:t>; </a:t>
            </a:r>
            <a:r>
              <a:rPr lang="ru-RU" dirty="0" err="1"/>
              <a:t>елдің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аумағындағы</a:t>
            </a:r>
            <a:r>
              <a:rPr lang="ru-RU" dirty="0"/>
              <a:t> </a:t>
            </a:r>
            <a:r>
              <a:rPr lang="ru-RU" dirty="0" err="1"/>
              <a:t>тұрғындар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жағдайларды</a:t>
            </a:r>
            <a:r>
              <a:rPr lang="ru-RU" dirty="0"/>
              <a:t> </a:t>
            </a:r>
            <a:r>
              <a:rPr lang="ru-RU" dirty="0" err="1"/>
              <a:t>теңестіру</a:t>
            </a:r>
            <a:r>
              <a:rPr lang="ru-RU" dirty="0"/>
              <a:t>; </a:t>
            </a:r>
            <a:r>
              <a:rPr lang="ru-RU" dirty="0" err="1"/>
              <a:t>экологияны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жақсарту</a:t>
            </a:r>
            <a:r>
              <a:rPr lang="ru-RU" dirty="0" smtClean="0"/>
              <a:t>.</a:t>
            </a:r>
          </a:p>
          <a:p>
            <a:pPr fontAlgn="t"/>
            <a:r>
              <a:rPr lang="ru-RU" dirty="0" err="1" smtClean="0"/>
              <a:t>Италияда</a:t>
            </a:r>
            <a:r>
              <a:rPr lang="ru-RU" dirty="0"/>
              <a:t>, </a:t>
            </a:r>
            <a:r>
              <a:rPr lang="ru-RU" dirty="0" err="1"/>
              <a:t>Германияда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Испанияда</a:t>
            </a:r>
            <a:r>
              <a:rPr lang="ru-RU" dirty="0"/>
              <a:t> </a:t>
            </a:r>
            <a:r>
              <a:rPr lang="ru-RU" dirty="0" err="1"/>
              <a:t>аймақтық</a:t>
            </a:r>
            <a:r>
              <a:rPr lang="ru-RU" dirty="0"/>
              <a:t> </a:t>
            </a:r>
            <a:r>
              <a:rPr lang="ru-RU" dirty="0" err="1"/>
              <a:t>саясатты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асыруды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аумақтарды</a:t>
            </a:r>
            <a:r>
              <a:rPr lang="ru-RU" dirty="0"/>
              <a:t> </a:t>
            </a:r>
            <a:r>
              <a:rPr lang="ru-RU" dirty="0" err="1"/>
              <a:t>дамытудың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мақсаттары</a:t>
            </a:r>
            <a:r>
              <a:rPr lang="ru-RU" dirty="0"/>
              <a:t> осы </a:t>
            </a:r>
            <a:r>
              <a:rPr lang="ru-RU" dirty="0" err="1"/>
              <a:t>елдердің</a:t>
            </a:r>
            <a:r>
              <a:rPr lang="ru-RU" dirty="0"/>
              <a:t> </a:t>
            </a:r>
            <a:r>
              <a:rPr lang="ru-RU" dirty="0" err="1"/>
              <a:t>Конституциясында</a:t>
            </a:r>
            <a:r>
              <a:rPr lang="ru-RU" dirty="0"/>
              <a:t> </a:t>
            </a:r>
            <a:r>
              <a:rPr lang="ru-RU" dirty="0" err="1"/>
              <a:t>бекітілген</a:t>
            </a:r>
            <a:r>
              <a:rPr lang="ru-RU" dirty="0" smtClean="0"/>
              <a:t>.</a:t>
            </a:r>
          </a:p>
          <a:p>
            <a:pPr fontAlgn="t"/>
            <a:r>
              <a:rPr lang="ru-RU" dirty="0" err="1" smtClean="0"/>
              <a:t>Қытайда</a:t>
            </a:r>
            <a:r>
              <a:rPr lang="ru-RU" dirty="0" smtClean="0"/>
              <a:t> </a:t>
            </a:r>
            <a:r>
              <a:rPr lang="ru-RU" dirty="0" err="1"/>
              <a:t>ұлттық-аумақтық</a:t>
            </a:r>
            <a:r>
              <a:rPr lang="ru-RU" dirty="0"/>
              <a:t> </a:t>
            </a:r>
            <a:r>
              <a:rPr lang="ru-RU" dirty="0" err="1"/>
              <a:t>автономиялардың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деңгейлі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сақталуда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бес </a:t>
            </a:r>
            <a:r>
              <a:rPr lang="ru-RU" dirty="0" err="1"/>
              <a:t>автономды</a:t>
            </a:r>
            <a:r>
              <a:rPr lang="ru-RU" dirty="0"/>
              <a:t> </a:t>
            </a:r>
            <a:r>
              <a:rPr lang="ru-RU" dirty="0" err="1"/>
              <a:t>аймақты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 smtClean="0"/>
              <a:t>кіші</a:t>
            </a:r>
            <a:r>
              <a:rPr lang="ru-RU" dirty="0"/>
              <a:t> </a:t>
            </a:r>
            <a:r>
              <a:rPr lang="ru-RU" dirty="0" err="1" smtClean="0"/>
              <a:t>аумақтық</a:t>
            </a:r>
            <a:r>
              <a:rPr lang="ru-RU" dirty="0" smtClean="0"/>
              <a:t> </a:t>
            </a:r>
            <a:r>
              <a:rPr lang="ru-RU" dirty="0" err="1"/>
              <a:t>әкімшілік</a:t>
            </a:r>
            <a:r>
              <a:rPr lang="ru-RU" dirty="0"/>
              <a:t> </a:t>
            </a:r>
            <a:r>
              <a:rPr lang="ru-RU" dirty="0" err="1" smtClean="0"/>
              <a:t>бөліністері</a:t>
            </a:r>
            <a:r>
              <a:rPr lang="ru-RU" dirty="0" smtClean="0"/>
              <a:t> де </a:t>
            </a:r>
            <a:r>
              <a:rPr lang="ru-RU" dirty="0" err="1"/>
              <a:t>ескереді</a:t>
            </a:r>
            <a:r>
              <a:rPr lang="ru-RU" dirty="0"/>
              <a:t>. </a:t>
            </a:r>
            <a:r>
              <a:rPr lang="ru-RU" dirty="0" err="1"/>
              <a:t>Аумақтар</a:t>
            </a:r>
            <a:r>
              <a:rPr lang="ru-RU" dirty="0"/>
              <a:t> </a:t>
            </a:r>
            <a:r>
              <a:rPr lang="ru-RU" dirty="0" err="1"/>
              <a:t>бір-біріне</a:t>
            </a:r>
            <a:r>
              <a:rPr lang="ru-RU" dirty="0"/>
              <a:t> </a:t>
            </a:r>
            <a:r>
              <a:rPr lang="ru-RU" dirty="0" err="1"/>
              <a:t>тәуелді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әрқайсысы</a:t>
            </a:r>
            <a:r>
              <a:rPr lang="ru-RU" dirty="0"/>
              <a:t> </a:t>
            </a:r>
            <a:r>
              <a:rPr lang="ru-RU" dirty="0" err="1"/>
              <a:t>өзін-өзі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4607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7202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Аумақты</a:t>
            </a:r>
            <a:r>
              <a:rPr lang="ru-RU" dirty="0"/>
              <a:t> </a:t>
            </a:r>
            <a:r>
              <a:rPr lang="ru-RU" dirty="0" err="1"/>
              <a:t>дамытуға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бағдарламалар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25781"/>
            <a:ext cx="10515600" cy="4251181"/>
          </a:xfrm>
        </p:spPr>
        <p:txBody>
          <a:bodyPr>
            <a:normAutofit/>
          </a:bodyPr>
          <a:lstStyle/>
          <a:p>
            <a:r>
              <a:rPr lang="ru-RU" sz="2400" dirty="0"/>
              <a:t>Бельгия </a:t>
            </a:r>
            <a:r>
              <a:rPr lang="ru-RU" sz="2400" dirty="0" err="1"/>
              <a:t>мемлекеті</a:t>
            </a:r>
            <a:r>
              <a:rPr lang="ru-RU" sz="2400" dirty="0"/>
              <a:t> </a:t>
            </a:r>
            <a:r>
              <a:rPr lang="ru-RU" sz="2400" dirty="0" err="1"/>
              <a:t>аймақтық</a:t>
            </a:r>
            <a:r>
              <a:rPr lang="ru-RU" sz="2400" dirty="0"/>
              <a:t> </a:t>
            </a:r>
            <a:r>
              <a:rPr lang="ru-RU" sz="2400" dirty="0" err="1"/>
              <a:t>инвестициялық</a:t>
            </a:r>
            <a:r>
              <a:rPr lang="ru-RU" sz="2400" dirty="0"/>
              <a:t> </a:t>
            </a:r>
            <a:r>
              <a:rPr lang="ru-RU" sz="2400" dirty="0" err="1"/>
              <a:t>компаниялардың</a:t>
            </a:r>
            <a:r>
              <a:rPr lang="ru-RU" sz="2400" dirty="0"/>
              <a:t> </a:t>
            </a:r>
            <a:r>
              <a:rPr lang="ru-RU" sz="2400" dirty="0" err="1"/>
              <a:t>құрылуымен</a:t>
            </a:r>
            <a:r>
              <a:rPr lang="ru-RU" sz="2400" dirty="0"/>
              <a:t> </a:t>
            </a:r>
            <a:r>
              <a:rPr lang="ru-RU" sz="2400" dirty="0" err="1"/>
              <a:t>сипатталады</a:t>
            </a:r>
            <a:r>
              <a:rPr lang="ru-RU" sz="2400" dirty="0"/>
              <a:t>,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функциялары</a:t>
            </a:r>
            <a:r>
              <a:rPr lang="ru-RU" sz="2400" dirty="0"/>
              <a:t>: </a:t>
            </a:r>
            <a:r>
              <a:rPr lang="ru-RU" sz="2400" dirty="0" err="1"/>
              <a:t>жеке</a:t>
            </a:r>
            <a:r>
              <a:rPr lang="ru-RU" sz="2400" dirty="0"/>
              <a:t> </a:t>
            </a:r>
            <a:r>
              <a:rPr lang="ru-RU" sz="2400" dirty="0" err="1"/>
              <a:t>фирмаларды</a:t>
            </a:r>
            <a:r>
              <a:rPr lang="ru-RU" sz="2400" dirty="0"/>
              <a:t> </a:t>
            </a:r>
            <a:r>
              <a:rPr lang="ru-RU" sz="2400" dirty="0" err="1"/>
              <a:t>құруды</a:t>
            </a:r>
            <a:r>
              <a:rPr lang="ru-RU" sz="2400" dirty="0"/>
              <a:t> </a:t>
            </a:r>
            <a:r>
              <a:rPr lang="ru-RU" sz="2400" dirty="0" err="1"/>
              <a:t>ынталандыру</a:t>
            </a:r>
            <a:r>
              <a:rPr lang="ru-RU" sz="2400" dirty="0"/>
              <a:t>, </a:t>
            </a:r>
            <a:r>
              <a:rPr lang="ru-RU" sz="2400" dirty="0" err="1"/>
              <a:t>қайта</a:t>
            </a:r>
            <a:r>
              <a:rPr lang="ru-RU" sz="2400" dirty="0"/>
              <a:t> </a:t>
            </a:r>
            <a:r>
              <a:rPr lang="ru-RU" sz="2400" dirty="0" err="1"/>
              <a:t>құру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кеңейту</a:t>
            </a:r>
            <a:r>
              <a:rPr lang="ru-RU" sz="2400" dirty="0"/>
              <a:t>; </a:t>
            </a:r>
            <a:r>
              <a:rPr lang="ru-RU" sz="2400" dirty="0" err="1"/>
              <a:t>жаңа</a:t>
            </a:r>
            <a:r>
              <a:rPr lang="ru-RU" sz="2400" dirty="0"/>
              <a:t> </a:t>
            </a:r>
            <a:r>
              <a:rPr lang="ru-RU" sz="2400" dirty="0" err="1"/>
              <a:t>мемлекеттік</a:t>
            </a:r>
            <a:r>
              <a:rPr lang="ru-RU" sz="2400" dirty="0"/>
              <a:t> </a:t>
            </a:r>
            <a:r>
              <a:rPr lang="ru-RU" sz="2400" dirty="0" err="1"/>
              <a:t>компанияларды</a:t>
            </a:r>
            <a:r>
              <a:rPr lang="ru-RU" sz="2400" dirty="0"/>
              <a:t> </a:t>
            </a:r>
            <a:r>
              <a:rPr lang="ru-RU" sz="2400" dirty="0" err="1"/>
              <a:t>құруға</a:t>
            </a:r>
            <a:r>
              <a:rPr lang="ru-RU" sz="2400" dirty="0"/>
              <a:t> </a:t>
            </a:r>
            <a:r>
              <a:rPr lang="ru-RU" sz="2400" dirty="0" err="1"/>
              <a:t>жәрдемдесу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Румыния </a:t>
            </a:r>
            <a:r>
              <a:rPr lang="ru-RU" sz="2400" dirty="0" err="1"/>
              <a:t>экономиканың</a:t>
            </a:r>
            <a:r>
              <a:rPr lang="ru-RU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салаларында</a:t>
            </a:r>
            <a:r>
              <a:rPr lang="ru-RU" sz="2400" dirty="0"/>
              <a:t> </a:t>
            </a:r>
            <a:r>
              <a:rPr lang="ru-RU" sz="2400" dirty="0" err="1"/>
              <a:t>мемлекеттің</a:t>
            </a:r>
            <a:r>
              <a:rPr lang="ru-RU" sz="2400" dirty="0"/>
              <a:t> </a:t>
            </a:r>
            <a:r>
              <a:rPr lang="ru-RU" sz="2400" dirty="0" err="1"/>
              <a:t>араласуымен</a:t>
            </a:r>
            <a:r>
              <a:rPr lang="ru-RU" sz="2400" dirty="0"/>
              <a:t> </a:t>
            </a:r>
            <a:r>
              <a:rPr lang="ru-RU" sz="2400" dirty="0" err="1"/>
              <a:t>сипатталады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Министрлер</a:t>
            </a:r>
            <a:r>
              <a:rPr lang="ru-RU" sz="2400" dirty="0"/>
              <a:t> </a:t>
            </a:r>
            <a:r>
              <a:rPr lang="ru-RU" sz="2400" dirty="0" err="1"/>
              <a:t>Кабинеті</a:t>
            </a:r>
            <a:r>
              <a:rPr lang="ru-RU" sz="2400" dirty="0"/>
              <a:t> </a:t>
            </a:r>
            <a:r>
              <a:rPr lang="ru-RU" sz="2400" dirty="0" err="1"/>
              <a:t>жанындағы</a:t>
            </a:r>
            <a:r>
              <a:rPr lang="ru-RU" sz="2400" dirty="0"/>
              <a:t> </a:t>
            </a:r>
            <a:r>
              <a:rPr lang="ru-RU" sz="2400" dirty="0" err="1"/>
              <a:t>үйлестіруші</a:t>
            </a:r>
            <a:r>
              <a:rPr lang="ru-RU" sz="2400" dirty="0"/>
              <a:t> орган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табылатын</a:t>
            </a:r>
            <a:r>
              <a:rPr lang="ru-RU" sz="2400" dirty="0"/>
              <a:t> </a:t>
            </a:r>
            <a:r>
              <a:rPr lang="ru-RU" sz="2400" dirty="0" err="1"/>
              <a:t>ұлттық</a:t>
            </a:r>
            <a:r>
              <a:rPr lang="ru-RU" sz="2400" dirty="0"/>
              <a:t> </a:t>
            </a:r>
            <a:r>
              <a:rPr lang="ru-RU" sz="2400" dirty="0" err="1"/>
              <a:t>Өңірлік</a:t>
            </a:r>
            <a:r>
              <a:rPr lang="ru-RU" sz="2400" dirty="0"/>
              <a:t> даму </a:t>
            </a:r>
            <a:r>
              <a:rPr lang="ru-RU" sz="2400" dirty="0" err="1"/>
              <a:t>кеңесінің</a:t>
            </a:r>
            <a:r>
              <a:rPr lang="ru-RU" sz="2400" dirty="0"/>
              <a:t> </a:t>
            </a:r>
            <a:r>
              <a:rPr lang="ru-RU" sz="2400" dirty="0" err="1"/>
              <a:t>жұмысына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55015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7711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Аумақты</a:t>
            </a:r>
            <a:r>
              <a:rPr lang="ru-RU" dirty="0"/>
              <a:t> </a:t>
            </a:r>
            <a:r>
              <a:rPr lang="ru-RU" dirty="0" err="1"/>
              <a:t>дамытуға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бағдарламалар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195" y="1704109"/>
            <a:ext cx="2594788" cy="4779818"/>
          </a:xfrm>
        </p:spPr>
        <p:txBody>
          <a:bodyPr>
            <a:normAutofit/>
          </a:bodyPr>
          <a:lstStyle/>
          <a:p>
            <a:r>
              <a:rPr lang="ru-RU" dirty="0" err="1"/>
              <a:t>Аймақтық</a:t>
            </a:r>
            <a:r>
              <a:rPr lang="ru-RU" dirty="0"/>
              <a:t> </a:t>
            </a:r>
            <a:r>
              <a:rPr lang="ru-RU" dirty="0" err="1"/>
              <a:t>саясатты</a:t>
            </a:r>
            <a:r>
              <a:rPr lang="ru-RU" dirty="0"/>
              <a:t> </a:t>
            </a:r>
            <a:r>
              <a:rPr lang="ru-RU" dirty="0" err="1"/>
              <a:t>дамытудағы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үрдіс</a:t>
            </a:r>
            <a:r>
              <a:rPr lang="ru-RU" dirty="0"/>
              <a:t> </a:t>
            </a:r>
            <a:r>
              <a:rPr lang="ru-RU" dirty="0" err="1"/>
              <a:t>аумақтың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дамуын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оны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асыруға</a:t>
            </a:r>
            <a:r>
              <a:rPr lang="ru-RU" dirty="0"/>
              <a:t> </a:t>
            </a:r>
            <a:r>
              <a:rPr lang="ru-RU" dirty="0" err="1"/>
              <a:t>мемлекеттің</a:t>
            </a:r>
            <a:r>
              <a:rPr lang="ru-RU" dirty="0"/>
              <a:t> </a:t>
            </a:r>
            <a:r>
              <a:rPr lang="ru-RU" dirty="0" err="1"/>
              <a:t>қатысуы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саясат</a:t>
            </a:r>
            <a:r>
              <a:rPr lang="ru-RU" dirty="0" smtClean="0"/>
              <a:t> </a:t>
            </a:r>
            <a:r>
              <a:rPr lang="ru-RU" dirty="0" err="1"/>
              <a:t>аумақтық</a:t>
            </a:r>
            <a:r>
              <a:rPr lang="ru-RU" dirty="0"/>
              <a:t> </a:t>
            </a:r>
            <a:r>
              <a:rPr lang="ru-RU" dirty="0" err="1"/>
              <a:t>ғылыми-техникалық</a:t>
            </a:r>
            <a:r>
              <a:rPr lang="ru-RU" dirty="0"/>
              <a:t> </a:t>
            </a:r>
            <a:r>
              <a:rPr lang="ru-RU" dirty="0" err="1"/>
              <a:t>құрылымдар</a:t>
            </a:r>
            <a:r>
              <a:rPr lang="ru-RU" dirty="0"/>
              <a:t> </a:t>
            </a:r>
            <a:r>
              <a:rPr lang="ru-RU" dirty="0" err="1"/>
              <a:t>құру</a:t>
            </a:r>
            <a:r>
              <a:rPr lang="ru-RU" dirty="0"/>
              <a:t>, </a:t>
            </a:r>
            <a:r>
              <a:rPr lang="ru-RU" dirty="0" err="1"/>
              <a:t>технополистер</a:t>
            </a:r>
            <a:r>
              <a:rPr lang="ru-RU" dirty="0"/>
              <a:t> мен </a:t>
            </a:r>
            <a:r>
              <a:rPr lang="ru-RU" dirty="0" err="1"/>
              <a:t>технопарктерді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асырылуда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1026" name="Picture 2" descr="Технопарки и технополисы Западной Европы - ЗАРУБЕЖНАЯ ЕВРОП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650" y="872836"/>
            <a:ext cx="4028499" cy="491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3756" y="872836"/>
            <a:ext cx="5007243" cy="412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88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11382"/>
            <a:ext cx="10515600" cy="5165581"/>
          </a:xfrm>
        </p:spPr>
        <p:txBody>
          <a:bodyPr>
            <a:normAutofit/>
          </a:bodyPr>
          <a:lstStyle/>
          <a:p>
            <a:pPr fontAlgn="t"/>
            <a:r>
              <a:rPr lang="ru-RU" dirty="0" err="1"/>
              <a:t>Еуропалық</a:t>
            </a:r>
            <a:r>
              <a:rPr lang="ru-RU" dirty="0"/>
              <a:t> </a:t>
            </a:r>
            <a:r>
              <a:rPr lang="ru-RU" dirty="0" err="1"/>
              <a:t>Одақ</a:t>
            </a:r>
            <a:r>
              <a:rPr lang="ru-RU" dirty="0"/>
              <a:t> </a:t>
            </a:r>
            <a:r>
              <a:rPr lang="ru-RU" dirty="0" err="1"/>
              <a:t>әріптестік</a:t>
            </a:r>
            <a:r>
              <a:rPr lang="ru-RU" dirty="0"/>
              <a:t> пен </a:t>
            </a:r>
            <a:r>
              <a:rPr lang="ru-RU" dirty="0" err="1"/>
              <a:t>субсидиарлық</a:t>
            </a:r>
            <a:r>
              <a:rPr lang="ru-RU" dirty="0"/>
              <a:t> </a:t>
            </a:r>
            <a:r>
              <a:rPr lang="ru-RU" dirty="0" err="1"/>
              <a:t>тұжырымдамаға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өңірлік</a:t>
            </a:r>
            <a:r>
              <a:rPr lang="ru-RU" dirty="0"/>
              <a:t> </a:t>
            </a:r>
            <a:r>
              <a:rPr lang="ru-RU" dirty="0" err="1"/>
              <a:t>саясатты</a:t>
            </a:r>
            <a:r>
              <a:rPr lang="ru-RU" dirty="0"/>
              <a:t> </a:t>
            </a:r>
            <a:r>
              <a:rPr lang="ru-RU" dirty="0" err="1"/>
              <a:t>әзірледі</a:t>
            </a:r>
            <a:r>
              <a:rPr lang="ru-RU" dirty="0"/>
              <a:t>. </a:t>
            </a:r>
            <a:endParaRPr lang="ru-RU" dirty="0" smtClean="0"/>
          </a:p>
          <a:p>
            <a:pPr fontAlgn="t"/>
            <a:r>
              <a:rPr lang="ru-RU" dirty="0" smtClean="0"/>
              <a:t>ЕО </a:t>
            </a:r>
            <a:r>
              <a:rPr lang="ru-RU" dirty="0" err="1"/>
              <a:t>өңірлік</a:t>
            </a:r>
            <a:r>
              <a:rPr lang="ru-RU" dirty="0"/>
              <a:t> </a:t>
            </a:r>
            <a:r>
              <a:rPr lang="ru-RU" dirty="0" err="1"/>
              <a:t>саясатының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интеграциялық</a:t>
            </a:r>
            <a:r>
              <a:rPr lang="ru-RU" dirty="0"/>
              <a:t> </a:t>
            </a:r>
            <a:r>
              <a:rPr lang="ru-RU" dirty="0" err="1"/>
              <a:t>мақсаты-бағдарламалық</a:t>
            </a:r>
            <a:r>
              <a:rPr lang="ru-RU" dirty="0"/>
              <a:t> </a:t>
            </a:r>
            <a:r>
              <a:rPr lang="ru-RU" dirty="0" err="1"/>
              <a:t>міндеттерде</a:t>
            </a:r>
            <a:r>
              <a:rPr lang="ru-RU" dirty="0"/>
              <a:t> </a:t>
            </a:r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аумақтардың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дамуын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 smtClean="0"/>
              <a:t>:</a:t>
            </a:r>
          </a:p>
          <a:p>
            <a:pPr fontAlgn="t"/>
            <a:r>
              <a:rPr lang="ru-RU" dirty="0" smtClean="0"/>
              <a:t>- </a:t>
            </a:r>
            <a:r>
              <a:rPr lang="ru-RU" dirty="0" err="1"/>
              <a:t>экономикалық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 </a:t>
            </a:r>
            <a:r>
              <a:rPr lang="ru-RU" dirty="0" err="1"/>
              <a:t>артта</a:t>
            </a:r>
            <a:r>
              <a:rPr lang="ru-RU" dirty="0"/>
              <a:t> </a:t>
            </a:r>
            <a:r>
              <a:rPr lang="ru-RU" dirty="0" err="1"/>
              <a:t>қалған</a:t>
            </a:r>
            <a:r>
              <a:rPr lang="ru-RU" dirty="0"/>
              <a:t> </a:t>
            </a:r>
            <a:r>
              <a:rPr lang="ru-RU" dirty="0" err="1"/>
              <a:t>өңірлерді</a:t>
            </a:r>
            <a:r>
              <a:rPr lang="ru-RU" dirty="0"/>
              <a:t> </a:t>
            </a:r>
            <a:r>
              <a:rPr lang="ru-RU" dirty="0" err="1"/>
              <a:t>дамытуға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теңестіруге</a:t>
            </a:r>
            <a:r>
              <a:rPr lang="ru-RU" dirty="0"/>
              <a:t> </a:t>
            </a:r>
            <a:r>
              <a:rPr lang="ru-RU" dirty="0" err="1"/>
              <a:t>көмек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 smtClean="0"/>
              <a:t>;</a:t>
            </a:r>
          </a:p>
          <a:p>
            <a:pPr fontAlgn="t"/>
            <a:r>
              <a:rPr lang="ru-RU" dirty="0" smtClean="0"/>
              <a:t>- </a:t>
            </a:r>
            <a:r>
              <a:rPr lang="ru-RU" dirty="0" err="1"/>
              <a:t>өнеркәсіптік</a:t>
            </a:r>
            <a:r>
              <a:rPr lang="ru-RU" dirty="0"/>
              <a:t> </a:t>
            </a:r>
            <a:r>
              <a:rPr lang="ru-RU" dirty="0" err="1"/>
              <a:t>құлдырау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 </a:t>
            </a:r>
            <a:r>
              <a:rPr lang="ru-RU" dirty="0" err="1"/>
              <a:t>аумақтарды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құру</a:t>
            </a:r>
            <a:r>
              <a:rPr lang="ru-RU" dirty="0" smtClean="0"/>
              <a:t>;</a:t>
            </a:r>
          </a:p>
          <a:p>
            <a:pPr fontAlgn="t"/>
            <a:r>
              <a:rPr lang="ru-RU" dirty="0" smtClean="0"/>
              <a:t>- </a:t>
            </a:r>
            <a:r>
              <a:rPr lang="ru-RU" dirty="0" err="1"/>
              <a:t>жұмыссыздықпен</a:t>
            </a:r>
            <a:r>
              <a:rPr lang="ru-RU" dirty="0"/>
              <a:t> </a:t>
            </a:r>
            <a:r>
              <a:rPr lang="ru-RU" dirty="0" err="1"/>
              <a:t>күрес</a:t>
            </a:r>
            <a:r>
              <a:rPr lang="ru-RU" dirty="0" smtClean="0"/>
              <a:t>;</a:t>
            </a:r>
          </a:p>
          <a:p>
            <a:pPr fontAlgn="t"/>
            <a:r>
              <a:rPr lang="ru-RU" dirty="0" smtClean="0"/>
              <a:t>- </a:t>
            </a:r>
            <a:r>
              <a:rPr lang="ru-RU" dirty="0" err="1"/>
              <a:t>қызметкерлерге</a:t>
            </a:r>
            <a:r>
              <a:rPr lang="ru-RU" dirty="0"/>
              <a:t> </a:t>
            </a:r>
            <a:r>
              <a:rPr lang="ru-RU" dirty="0" err="1"/>
              <a:t>бейімделуге</a:t>
            </a:r>
            <a:r>
              <a:rPr lang="ru-RU" dirty="0"/>
              <a:t> </a:t>
            </a:r>
            <a:r>
              <a:rPr lang="ru-RU" dirty="0" err="1"/>
              <a:t>көмек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 smtClean="0"/>
              <a:t>;</a:t>
            </a:r>
          </a:p>
          <a:p>
            <a:pPr fontAlgn="t"/>
            <a:r>
              <a:rPr lang="ru-RU" dirty="0" smtClean="0"/>
              <a:t>- </a:t>
            </a:r>
            <a:r>
              <a:rPr lang="ru-RU" dirty="0" err="1"/>
              <a:t>аумақтардың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аграрлық</a:t>
            </a:r>
            <a:r>
              <a:rPr lang="ru-RU" dirty="0"/>
              <a:t> </a:t>
            </a:r>
            <a:r>
              <a:rPr lang="ru-RU" dirty="0" err="1"/>
              <a:t>саясатын</a:t>
            </a:r>
            <a:r>
              <a:rPr lang="ru-RU" dirty="0"/>
              <a:t> </a:t>
            </a:r>
            <a:r>
              <a:rPr lang="ru-RU" dirty="0" err="1"/>
              <a:t>реформалау</a:t>
            </a:r>
            <a:r>
              <a:rPr lang="ru-RU" dirty="0" smtClean="0"/>
              <a:t>;</a:t>
            </a:r>
          </a:p>
          <a:p>
            <a:pPr fontAlgn="t"/>
            <a:r>
              <a:rPr lang="ru-RU" dirty="0" smtClean="0"/>
              <a:t>- </a:t>
            </a:r>
            <a:r>
              <a:rPr lang="ru-RU" dirty="0" err="1"/>
              <a:t>ауылдық</a:t>
            </a:r>
            <a:r>
              <a:rPr lang="ru-RU" dirty="0"/>
              <a:t> </a:t>
            </a:r>
            <a:r>
              <a:rPr lang="ru-RU" dirty="0" err="1"/>
              <a:t>аудандарды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теңестіру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7276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2511"/>
          </a:xfrm>
        </p:spPr>
        <p:txBody>
          <a:bodyPr/>
          <a:lstStyle/>
          <a:p>
            <a:r>
              <a:rPr lang="kk-KZ" dirty="0" smtClean="0"/>
              <a:t>Аумақтық </a:t>
            </a:r>
            <a:r>
              <a:rPr lang="kk-KZ" dirty="0"/>
              <a:t>даму саясаты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0036"/>
            <a:ext cx="10515600" cy="4846927"/>
          </a:xfrm>
        </p:spPr>
        <p:txBody>
          <a:bodyPr>
            <a:normAutofit/>
          </a:bodyPr>
          <a:lstStyle/>
          <a:p>
            <a:pPr fontAlgn="t"/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шет</a:t>
            </a:r>
            <a:r>
              <a:rPr lang="ru-RU" sz="2400" dirty="0"/>
              <a:t> </a:t>
            </a:r>
            <a:r>
              <a:rPr lang="ru-RU" sz="2400" dirty="0" err="1"/>
              <a:t>елдердің</a:t>
            </a:r>
            <a:r>
              <a:rPr lang="ru-RU" sz="2400" dirty="0"/>
              <a:t> </a:t>
            </a:r>
            <a:r>
              <a:rPr lang="ru-RU" sz="2400" dirty="0" err="1"/>
              <a:t>өңірлік</a:t>
            </a:r>
            <a:r>
              <a:rPr lang="ru-RU" sz="2400" dirty="0"/>
              <a:t> </a:t>
            </a:r>
            <a:r>
              <a:rPr lang="ru-RU" sz="2400" dirty="0" err="1"/>
              <a:t>саясатына</a:t>
            </a:r>
            <a:r>
              <a:rPr lang="ru-RU" sz="2400" dirty="0"/>
              <a:t> </a:t>
            </a:r>
            <a:r>
              <a:rPr lang="ru-RU" sz="2400" dirty="0" err="1"/>
              <a:t>аумақтық</a:t>
            </a:r>
            <a:r>
              <a:rPr lang="ru-RU" sz="2400" dirty="0"/>
              <a:t> </a:t>
            </a:r>
            <a:r>
              <a:rPr lang="ru-RU" sz="2400" dirty="0" err="1"/>
              <a:t>құрылымдар</a:t>
            </a:r>
            <a:r>
              <a:rPr lang="ru-RU" sz="2400" dirty="0"/>
              <a:t> </a:t>
            </a:r>
            <a:r>
              <a:rPr lang="ru-RU" sz="2400" dirty="0" err="1"/>
              <a:t>экономикасының</a:t>
            </a:r>
            <a:r>
              <a:rPr lang="ru-RU" sz="2400" dirty="0"/>
              <a:t> </a:t>
            </a:r>
            <a:r>
              <a:rPr lang="ru-RU" sz="2400" dirty="0" err="1"/>
              <a:t>тұрақты</a:t>
            </a:r>
            <a:r>
              <a:rPr lang="ru-RU" sz="2400" dirty="0"/>
              <a:t> </a:t>
            </a:r>
            <a:r>
              <a:rPr lang="ru-RU" sz="2400" dirty="0" err="1"/>
              <a:t>дамуын</a:t>
            </a:r>
            <a:r>
              <a:rPr lang="ru-RU" sz="2400" dirty="0"/>
              <a:t> </a:t>
            </a:r>
            <a:r>
              <a:rPr lang="ru-RU" sz="2400" dirty="0" err="1"/>
              <a:t>басқару</a:t>
            </a:r>
            <a:r>
              <a:rPr lang="ru-RU" sz="2400" dirty="0"/>
              <a:t> </a:t>
            </a:r>
            <a:r>
              <a:rPr lang="ru-RU" sz="2400" dirty="0" err="1"/>
              <a:t>шеңберінде</a:t>
            </a:r>
            <a:r>
              <a:rPr lang="ru-RU" sz="2400" dirty="0"/>
              <a:t> </a:t>
            </a:r>
            <a:r>
              <a:rPr lang="ru-RU" sz="2400" dirty="0" err="1"/>
              <a:t>келесідей</a:t>
            </a:r>
            <a:r>
              <a:rPr lang="ru-RU" sz="2400" dirty="0"/>
              <a:t> </a:t>
            </a:r>
            <a:r>
              <a:rPr lang="ru-RU" sz="2400" dirty="0" err="1"/>
              <a:t>басым</a:t>
            </a:r>
            <a:r>
              <a:rPr lang="ru-RU" sz="2400" dirty="0"/>
              <a:t> </a:t>
            </a:r>
            <a:r>
              <a:rPr lang="ru-RU" sz="2400" dirty="0" err="1"/>
              <a:t>мақсаттар</a:t>
            </a:r>
            <a:r>
              <a:rPr lang="ru-RU" sz="2400" dirty="0"/>
              <a:t> </a:t>
            </a:r>
            <a:r>
              <a:rPr lang="ru-RU" sz="2400" dirty="0" err="1"/>
              <a:t>тән</a:t>
            </a:r>
            <a:r>
              <a:rPr lang="ru-RU" sz="2400" dirty="0" smtClean="0"/>
              <a:t>:</a:t>
            </a:r>
          </a:p>
          <a:p>
            <a:pPr fontAlgn="t"/>
            <a:r>
              <a:rPr lang="ru-RU" sz="2400" dirty="0" smtClean="0"/>
              <a:t>- </a:t>
            </a:r>
            <a:r>
              <a:rPr lang="ru-RU" sz="2400" dirty="0" err="1"/>
              <a:t>Бірыңғай</a:t>
            </a:r>
            <a:r>
              <a:rPr lang="ru-RU" sz="2400" dirty="0"/>
              <a:t> </a:t>
            </a:r>
            <a:r>
              <a:rPr lang="ru-RU" sz="2400" dirty="0" err="1"/>
              <a:t>экономикалық</a:t>
            </a:r>
            <a:r>
              <a:rPr lang="ru-RU" sz="2400" dirty="0"/>
              <a:t> </a:t>
            </a:r>
            <a:r>
              <a:rPr lang="ru-RU" sz="2400" dirty="0" err="1"/>
              <a:t>кеңістікті</a:t>
            </a:r>
            <a:r>
              <a:rPr lang="ru-RU" sz="2400" dirty="0"/>
              <a:t> </a:t>
            </a:r>
            <a:r>
              <a:rPr lang="ru-RU" sz="2400" dirty="0" err="1"/>
              <a:t>қалыптастыру</a:t>
            </a:r>
            <a:r>
              <a:rPr lang="ru-RU" sz="2400" dirty="0"/>
              <a:t>, </a:t>
            </a:r>
            <a:r>
              <a:rPr lang="ru-RU" sz="2400" dirty="0" err="1"/>
              <a:t>мемлекеттіліктің</a:t>
            </a:r>
            <a:r>
              <a:rPr lang="ru-RU" sz="2400" dirty="0"/>
              <a:t> </a:t>
            </a:r>
            <a:r>
              <a:rPr lang="ru-RU" sz="2400" dirty="0" err="1"/>
              <a:t>құқықтық</a:t>
            </a:r>
            <a:r>
              <a:rPr lang="ru-RU" sz="2400" dirty="0"/>
              <a:t>, </a:t>
            </a:r>
            <a:r>
              <a:rPr lang="ru-RU" sz="2400" dirty="0" err="1"/>
              <a:t>экономикалық</a:t>
            </a:r>
            <a:r>
              <a:rPr lang="ru-RU" sz="2400" dirty="0"/>
              <a:t>, </a:t>
            </a:r>
            <a:r>
              <a:rPr lang="ru-RU" sz="2400" dirty="0" err="1"/>
              <a:t>әлеуметтік</a:t>
            </a:r>
            <a:r>
              <a:rPr lang="ru-RU" sz="2400" dirty="0"/>
              <a:t>, </a:t>
            </a:r>
            <a:r>
              <a:rPr lang="ru-RU" sz="2400" dirty="0" err="1"/>
              <a:t>ұйымдастырушылық</a:t>
            </a:r>
            <a:r>
              <a:rPr lang="ru-RU" sz="2400" dirty="0"/>
              <a:t> </a:t>
            </a:r>
            <a:r>
              <a:rPr lang="ru-RU" sz="2400" dirty="0" err="1"/>
              <a:t>негіздерін</a:t>
            </a:r>
            <a:r>
              <a:rPr lang="ru-RU" sz="2400" dirty="0"/>
              <a:t> </a:t>
            </a:r>
            <a:r>
              <a:rPr lang="ru-RU" sz="2400" dirty="0" err="1"/>
              <a:t>қамтамасыз</a:t>
            </a:r>
            <a:r>
              <a:rPr lang="ru-RU" sz="2400" dirty="0"/>
              <a:t> </a:t>
            </a:r>
            <a:r>
              <a:rPr lang="ru-RU" sz="2400" dirty="0" err="1"/>
              <a:t>ету</a:t>
            </a:r>
            <a:r>
              <a:rPr lang="ru-RU" sz="2400" dirty="0" smtClean="0"/>
              <a:t>;</a:t>
            </a:r>
          </a:p>
          <a:p>
            <a:pPr fontAlgn="t"/>
            <a:r>
              <a:rPr lang="ru-RU" sz="2400" dirty="0" smtClean="0"/>
              <a:t>- </a:t>
            </a:r>
            <a:r>
              <a:rPr lang="ru-RU" sz="2400" dirty="0" err="1"/>
              <a:t>Өңірлерді</a:t>
            </a:r>
            <a:r>
              <a:rPr lang="ru-RU" sz="2400" dirty="0"/>
              <a:t> </a:t>
            </a:r>
            <a:r>
              <a:rPr lang="ru-RU" sz="2400" dirty="0" err="1"/>
              <a:t>дамытудың</a:t>
            </a:r>
            <a:r>
              <a:rPr lang="ru-RU" sz="2400" dirty="0"/>
              <a:t> </a:t>
            </a:r>
            <a:r>
              <a:rPr lang="ru-RU" sz="2400" dirty="0" err="1"/>
              <a:t>әлеуметтік-экономикалық</a:t>
            </a:r>
            <a:r>
              <a:rPr lang="ru-RU" sz="2400" dirty="0"/>
              <a:t> </a:t>
            </a:r>
            <a:r>
              <a:rPr lang="ru-RU" sz="2400" dirty="0" err="1"/>
              <a:t>жағдайларын</a:t>
            </a:r>
            <a:r>
              <a:rPr lang="ru-RU" sz="2400" dirty="0"/>
              <a:t> </a:t>
            </a:r>
            <a:r>
              <a:rPr lang="ru-RU" sz="2400" dirty="0" err="1"/>
              <a:t>теңестіру</a:t>
            </a:r>
            <a:r>
              <a:rPr lang="ru-RU" sz="2400" dirty="0"/>
              <a:t> ; </a:t>
            </a:r>
            <a:endParaRPr lang="ru-RU" sz="2400" dirty="0" smtClean="0"/>
          </a:p>
          <a:p>
            <a:pPr fontAlgn="t"/>
            <a:r>
              <a:rPr lang="ru-RU" sz="2400" dirty="0" smtClean="0"/>
              <a:t>- </a:t>
            </a:r>
            <a:r>
              <a:rPr lang="ru-RU" sz="2400" dirty="0"/>
              <a:t>ел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стратегиялық</a:t>
            </a:r>
            <a:r>
              <a:rPr lang="ru-RU" sz="2400" dirty="0"/>
              <a:t> </a:t>
            </a:r>
            <a:r>
              <a:rPr lang="ru-RU" sz="2400" dirty="0" err="1"/>
              <a:t>маңызы</a:t>
            </a:r>
            <a:r>
              <a:rPr lang="ru-RU" sz="2400" dirty="0"/>
              <a:t> бар </a:t>
            </a:r>
            <a:r>
              <a:rPr lang="ru-RU" sz="2400" dirty="0" err="1"/>
              <a:t>өңірлерді</a:t>
            </a:r>
            <a:r>
              <a:rPr lang="ru-RU" sz="2400" dirty="0"/>
              <a:t> </a:t>
            </a:r>
            <a:r>
              <a:rPr lang="ru-RU" sz="2400" dirty="0" err="1"/>
              <a:t>басымдықпен</a:t>
            </a:r>
            <a:r>
              <a:rPr lang="ru-RU" sz="2400" dirty="0"/>
              <a:t> </a:t>
            </a:r>
            <a:r>
              <a:rPr lang="ru-RU" sz="2400" dirty="0" err="1"/>
              <a:t>дамыту</a:t>
            </a:r>
            <a:r>
              <a:rPr lang="ru-RU" sz="2400" dirty="0" smtClean="0"/>
              <a:t>;</a:t>
            </a:r>
          </a:p>
          <a:p>
            <a:pPr fontAlgn="t"/>
            <a:r>
              <a:rPr lang="ru-RU" sz="2400" dirty="0" smtClean="0"/>
              <a:t>- </a:t>
            </a:r>
            <a:r>
              <a:rPr lang="ru-RU" sz="2400" dirty="0" err="1"/>
              <a:t>теңгерімді</a:t>
            </a:r>
            <a:r>
              <a:rPr lang="ru-RU" sz="2400" dirty="0"/>
              <a:t> </a:t>
            </a:r>
            <a:r>
              <a:rPr lang="ru-RU" sz="2400" dirty="0" err="1"/>
              <a:t>дамуды</a:t>
            </a:r>
            <a:r>
              <a:rPr lang="ru-RU" sz="2400" dirty="0"/>
              <a:t> </a:t>
            </a:r>
            <a:r>
              <a:rPr lang="ru-RU" sz="2400" dirty="0" err="1"/>
              <a:t>қамтамасыз</a:t>
            </a:r>
            <a:r>
              <a:rPr lang="ru-RU" sz="2400" dirty="0"/>
              <a:t> </a:t>
            </a:r>
            <a:r>
              <a:rPr lang="ru-RU" sz="2400" dirty="0" err="1"/>
              <a:t>ету</a:t>
            </a:r>
            <a:r>
              <a:rPr lang="ru-RU" sz="2400" dirty="0"/>
              <a:t> </a:t>
            </a:r>
            <a:r>
              <a:rPr lang="ru-RU" sz="2400" dirty="0" err="1"/>
              <a:t>мақсатында</a:t>
            </a:r>
            <a:r>
              <a:rPr lang="ru-RU" sz="2400" dirty="0"/>
              <a:t> </a:t>
            </a:r>
            <a:r>
              <a:rPr lang="ru-RU" sz="2400" dirty="0" err="1"/>
              <a:t>өңірдің</a:t>
            </a:r>
            <a:r>
              <a:rPr lang="ru-RU" sz="2400" dirty="0"/>
              <a:t> </a:t>
            </a:r>
            <a:r>
              <a:rPr lang="ru-RU" sz="2400" dirty="0" err="1"/>
              <a:t>ресурстық</a:t>
            </a:r>
            <a:r>
              <a:rPr lang="ru-RU" sz="2400" dirty="0"/>
              <a:t> </a:t>
            </a:r>
            <a:r>
              <a:rPr lang="ru-RU" sz="2400" dirty="0" err="1"/>
              <a:t>ерекшеліктерін</a:t>
            </a:r>
            <a:r>
              <a:rPr lang="ru-RU" sz="2400" dirty="0"/>
              <a:t> </a:t>
            </a:r>
            <a:r>
              <a:rPr lang="ru-RU" sz="2400" dirty="0" err="1"/>
              <a:t>барынша</a:t>
            </a:r>
            <a:r>
              <a:rPr lang="ru-RU" sz="2400" dirty="0"/>
              <a:t> </a:t>
            </a:r>
            <a:r>
              <a:rPr lang="ru-RU" sz="2400" dirty="0" err="1"/>
              <a:t>пайдалану</a:t>
            </a:r>
            <a:r>
              <a:rPr lang="ru-RU" sz="2400" dirty="0" smtClean="0"/>
              <a:t>;</a:t>
            </a:r>
          </a:p>
          <a:p>
            <a:pPr fontAlgn="t"/>
            <a:r>
              <a:rPr lang="ru-RU" sz="2400" dirty="0" smtClean="0"/>
              <a:t>- </a:t>
            </a:r>
            <a:r>
              <a:rPr lang="ru-RU" sz="2400" dirty="0" err="1"/>
              <a:t>экологиялық</a:t>
            </a:r>
            <a:r>
              <a:rPr lang="ru-RU" sz="2400" dirty="0"/>
              <a:t> </a:t>
            </a:r>
            <a:r>
              <a:rPr lang="ru-RU" sz="2400" dirty="0" err="1"/>
              <a:t>қауіпсіздікті</a:t>
            </a:r>
            <a:r>
              <a:rPr lang="ru-RU" sz="2400" dirty="0"/>
              <a:t> </a:t>
            </a:r>
            <a:r>
              <a:rPr lang="ru-RU" sz="2400" dirty="0" err="1"/>
              <a:t>қамтамасыз</a:t>
            </a:r>
            <a:r>
              <a:rPr lang="ru-RU" sz="2400" dirty="0"/>
              <a:t> </a:t>
            </a:r>
            <a:r>
              <a:rPr lang="ru-RU" sz="2400" dirty="0" err="1"/>
              <a:t>ету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859877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1846</TotalTime>
  <Words>883</Words>
  <Application>Microsoft Office PowerPoint</Application>
  <PresentationFormat>Широкоэкранный</PresentationFormat>
  <Paragraphs>76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Ретро</vt:lpstr>
      <vt:lpstr>Презентация PowerPoint</vt:lpstr>
      <vt:lpstr>АУМАҚТЫҢ ТҰРАҚТЫ ДАМУЫН БАСҚАРУ </vt:lpstr>
      <vt:lpstr>АУМАҚТЫҢ ТҰРАҚТЫ ДАМУЫН БАСҚАРУ</vt:lpstr>
      <vt:lpstr>Аумақты дамытуға арналған бағдарламалар</vt:lpstr>
      <vt:lpstr>Аумақты дамытуға арналған бағдарламалар</vt:lpstr>
      <vt:lpstr>Аумақты дамытуға арналған бағдарламалар</vt:lpstr>
      <vt:lpstr>Аумақты дамытуға арналған бағдарламалар</vt:lpstr>
      <vt:lpstr>Презентация PowerPoint</vt:lpstr>
      <vt:lpstr>Аумақтық даму саясаты</vt:lpstr>
      <vt:lpstr>Аймақтарды дамыту</vt:lpstr>
      <vt:lpstr>Стратегиялық жоспарлау деңгейлерінің иерархиясы</vt:lpstr>
      <vt:lpstr>Презентация PowerPoint</vt:lpstr>
      <vt:lpstr>Қазақстан үшін аймақтық даму мақсаттары ретінде төмендегілерді атауға болады:</vt:lpstr>
      <vt:lpstr>Аймақтарды дамытудың негізгі шарттары</vt:lpstr>
      <vt:lpstr>Аймақтарды дамытудың негізгі шарттары</vt:lpstr>
      <vt:lpstr>Аймақтарды дамытудың негізгі шарттары</vt:lpstr>
      <vt:lpstr>Презентация PowerPoint</vt:lpstr>
      <vt:lpstr>ҚОРТЫНДЫ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29</cp:revision>
  <dcterms:created xsi:type="dcterms:W3CDTF">2020-11-02T20:15:54Z</dcterms:created>
  <dcterms:modified xsi:type="dcterms:W3CDTF">2020-11-04T09:17:49Z</dcterms:modified>
</cp:coreProperties>
</file>